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74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61316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67770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97571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99111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75597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67639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95209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93708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49353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61557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29121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040EC2-3341-4AA9-A782-CBB29D5EAC5A}" type="datetimeFigureOut">
              <a:rPr kumimoji="1" lang="ja-JP" altLang="en-US" smtClean="0"/>
              <a:t>2012/10/6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870F25-0572-4E72-B6B6-8285857E21F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83707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4294967295"/>
          </p:nvPr>
        </p:nvSpPr>
        <p:spPr>
          <a:xfrm>
            <a:off x="683568" y="836712"/>
            <a:ext cx="8208912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sz="6000" b="1" dirty="0" smtClean="0"/>
              <a:t>①</a:t>
            </a:r>
            <a:r>
              <a:rPr lang="en-US" altLang="ja-JP" sz="6000" b="1" dirty="0" smtClean="0"/>
              <a:t>The </a:t>
            </a:r>
            <a:r>
              <a:rPr lang="en-US" altLang="ja-JP" sz="6000" b="1" dirty="0"/>
              <a:t>amount of the Earth’s </a:t>
            </a:r>
            <a:r>
              <a:rPr lang="en-US" altLang="ja-JP" sz="6000" b="1" dirty="0" smtClean="0"/>
              <a:t>surface</a:t>
            </a:r>
            <a:r>
              <a:rPr lang="ja-JP" altLang="en-US" sz="6000" b="1" dirty="0" smtClean="0"/>
              <a:t>（表面）</a:t>
            </a:r>
            <a:r>
              <a:rPr lang="en-US" altLang="ja-JP" sz="6000" b="1" dirty="0" smtClean="0"/>
              <a:t> </a:t>
            </a:r>
            <a:r>
              <a:rPr lang="en-US" altLang="ja-JP" sz="6000" b="1" dirty="0"/>
              <a:t>covered by tropical </a:t>
            </a:r>
            <a:r>
              <a:rPr lang="en-US" altLang="ja-JP" sz="6000" b="1" dirty="0" smtClean="0"/>
              <a:t>forests</a:t>
            </a:r>
            <a:r>
              <a:rPr lang="ja-JP" altLang="en-US" sz="6000" b="1" dirty="0" smtClean="0"/>
              <a:t>（熱帯雨林） </a:t>
            </a:r>
            <a:r>
              <a:rPr lang="en-US" altLang="ja-JP" sz="6000" b="1" dirty="0" smtClean="0"/>
              <a:t>is 10 %</a:t>
            </a:r>
            <a:endParaRPr lang="en-US" altLang="ja-JP" sz="6000" b="1" dirty="0"/>
          </a:p>
          <a:p>
            <a:pPr marL="0" indent="0">
              <a:buNone/>
            </a:pPr>
            <a:endParaRPr lang="en-US" altLang="ja-JP" sz="6000" b="1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770915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4294967295"/>
          </p:nvPr>
        </p:nvSpPr>
        <p:spPr>
          <a:xfrm>
            <a:off x="1043608" y="1916832"/>
            <a:ext cx="7128792" cy="1368152"/>
          </a:xfrm>
        </p:spPr>
        <p:txBody>
          <a:bodyPr>
            <a:normAutofit/>
          </a:bodyPr>
          <a:lstStyle/>
          <a:p>
            <a:pPr lvl="3">
              <a:buNone/>
            </a:pPr>
            <a:r>
              <a:rPr lang="en-US" altLang="ja-JP" sz="7200" b="1" dirty="0" smtClean="0"/>
              <a:t>Less than 7%</a:t>
            </a:r>
            <a:endParaRPr kumimoji="1" lang="ja-JP" altLang="en-US" sz="7200" b="1" dirty="0"/>
          </a:p>
        </p:txBody>
      </p:sp>
    </p:spTree>
    <p:extLst>
      <p:ext uri="{BB962C8B-B14F-4D97-AF65-F5344CB8AC3E}">
        <p14:creationId xmlns:p14="http://schemas.microsoft.com/office/powerpoint/2010/main" val="326119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363272" cy="5818658"/>
          </a:xfrm>
        </p:spPr>
        <p:txBody>
          <a:bodyPr>
            <a:normAutofit/>
          </a:bodyPr>
          <a:lstStyle/>
          <a:p>
            <a:r>
              <a:rPr kumimoji="1" lang="ja-JP" altLang="en-US" sz="4800" b="1" dirty="0" smtClean="0"/>
              <a:t>②</a:t>
            </a:r>
            <a:r>
              <a:rPr kumimoji="1" lang="en-US" altLang="ja-JP" sz="4800" b="1" dirty="0" smtClean="0"/>
              <a:t>The percentage of life</a:t>
            </a:r>
            <a:r>
              <a:rPr kumimoji="1" lang="ja-JP" altLang="en-US" sz="4800" b="1" dirty="0" smtClean="0"/>
              <a:t>（生命）</a:t>
            </a:r>
            <a:r>
              <a:rPr kumimoji="1" lang="en-US" altLang="ja-JP" sz="4800" b="1" dirty="0" smtClean="0"/>
              <a:t> on Earth present</a:t>
            </a:r>
            <a:r>
              <a:rPr kumimoji="1" lang="ja-JP" altLang="en-US" sz="4800" b="1" dirty="0" smtClean="0"/>
              <a:t>（存在している）</a:t>
            </a:r>
            <a:r>
              <a:rPr kumimoji="1" lang="en-US" altLang="ja-JP" sz="4800" b="1" dirty="0" smtClean="0"/>
              <a:t> in tropical forests</a:t>
            </a:r>
            <a:r>
              <a:rPr kumimoji="1" lang="ja-JP" altLang="en-US" sz="4800" b="1" dirty="0" smtClean="0"/>
              <a:t>　</a:t>
            </a:r>
            <a:r>
              <a:rPr kumimoji="1" lang="en-US" altLang="ja-JP" sz="4800" b="1" dirty="0" smtClean="0"/>
              <a:t>is 35%</a:t>
            </a:r>
            <a:endParaRPr kumimoji="1" lang="ja-JP" altLang="en-US" sz="4800" b="1" dirty="0"/>
          </a:p>
        </p:txBody>
      </p:sp>
    </p:spTree>
    <p:extLst>
      <p:ext uri="{BB962C8B-B14F-4D97-AF65-F5344CB8AC3E}">
        <p14:creationId xmlns:p14="http://schemas.microsoft.com/office/powerpoint/2010/main" val="10899177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234482"/>
          </a:xfrm>
        </p:spPr>
        <p:txBody>
          <a:bodyPr>
            <a:normAutofit/>
          </a:bodyPr>
          <a:lstStyle/>
          <a:p>
            <a:r>
              <a:rPr kumimoji="1" lang="en-US" altLang="ja-JP" sz="7200" dirty="0" smtClean="0">
                <a:latin typeface="Arial Unicode MS" pitchFamily="50" charset="-128"/>
                <a:ea typeface="Arial Unicode MS" pitchFamily="50" charset="-128"/>
                <a:cs typeface="Arial Unicode MS" pitchFamily="50" charset="-128"/>
              </a:rPr>
              <a:t>More tha</a:t>
            </a:r>
            <a:r>
              <a:rPr lang="en-US" altLang="ja-JP" sz="7200" dirty="0" smtClean="0">
                <a:latin typeface="Arial Unicode MS" pitchFamily="50" charset="-128"/>
                <a:ea typeface="Arial Unicode MS" pitchFamily="50" charset="-128"/>
                <a:cs typeface="Arial Unicode MS" pitchFamily="50" charset="-128"/>
              </a:rPr>
              <a:t>n 50%</a:t>
            </a:r>
            <a:endParaRPr kumimoji="1" lang="ja-JP" altLang="en-US" sz="7200" dirty="0">
              <a:latin typeface="Arial Unicode MS" pitchFamily="50" charset="-128"/>
              <a:ea typeface="Arial Unicode MS" pitchFamily="50" charset="-128"/>
              <a:cs typeface="Arial Unicode MS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265499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692696"/>
            <a:ext cx="7772400" cy="5040560"/>
          </a:xfrm>
        </p:spPr>
        <p:txBody>
          <a:bodyPr>
            <a:noAutofit/>
          </a:bodyPr>
          <a:lstStyle/>
          <a:p>
            <a:r>
              <a:rPr lang="ja-JP" altLang="en-US" sz="6600" b="1" dirty="0" smtClean="0"/>
              <a:t>③</a:t>
            </a:r>
            <a:r>
              <a:rPr kumimoji="1" lang="en-US" altLang="ja-JP" sz="6600" b="1" dirty="0" smtClean="0"/>
              <a:t>The number of people dependent</a:t>
            </a:r>
            <a:r>
              <a:rPr kumimoji="1" lang="en-US" altLang="ja-JP" b="1" dirty="0" smtClean="0"/>
              <a:t>(</a:t>
            </a:r>
            <a:r>
              <a:rPr kumimoji="1" lang="ja-JP" altLang="en-US" b="1" dirty="0" smtClean="0"/>
              <a:t>依存している）</a:t>
            </a:r>
            <a:r>
              <a:rPr kumimoji="1" lang="en-US" altLang="ja-JP" b="1" dirty="0" smtClean="0"/>
              <a:t> </a:t>
            </a:r>
            <a:r>
              <a:rPr kumimoji="1" lang="en-US" altLang="ja-JP" sz="6600" b="1" dirty="0" smtClean="0"/>
              <a:t>on the tropical forests for food is 1.6 million</a:t>
            </a:r>
            <a:endParaRPr kumimoji="1" lang="ja-JP" altLang="en-US" sz="6600" b="1" dirty="0"/>
          </a:p>
        </p:txBody>
      </p:sp>
    </p:spTree>
    <p:extLst>
      <p:ext uri="{BB962C8B-B14F-4D97-AF65-F5344CB8AC3E}">
        <p14:creationId xmlns:p14="http://schemas.microsoft.com/office/powerpoint/2010/main" val="420629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 idx="4294967295"/>
          </p:nvPr>
        </p:nvSpPr>
        <p:spPr>
          <a:xfrm>
            <a:off x="0" y="2130425"/>
            <a:ext cx="7772400" cy="1470025"/>
          </a:xfrm>
        </p:spPr>
        <p:txBody>
          <a:bodyPr>
            <a:normAutofit/>
          </a:bodyPr>
          <a:lstStyle/>
          <a:p>
            <a:r>
              <a:rPr kumimoji="1" lang="en-US" altLang="ja-JP" sz="8000" dirty="0" smtClean="0"/>
              <a:t>     1.6 billion</a:t>
            </a:r>
            <a:endParaRPr kumimoji="1" lang="ja-JP" altLang="en-US" sz="8000" dirty="0"/>
          </a:p>
        </p:txBody>
      </p:sp>
    </p:spTree>
    <p:extLst>
      <p:ext uri="{BB962C8B-B14F-4D97-AF65-F5344CB8AC3E}">
        <p14:creationId xmlns:p14="http://schemas.microsoft.com/office/powerpoint/2010/main" val="161047856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4294967295"/>
          </p:nvPr>
        </p:nvSpPr>
        <p:spPr>
          <a:xfrm>
            <a:off x="683568" y="836712"/>
            <a:ext cx="7776864" cy="532859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ja-JP" sz="6000" b="1" dirty="0" smtClean="0"/>
              <a:t>1.6 billion people and more than 50 % of life on Earth depend on the tropical forests, which covers less than 7 % of the Earth’s surface. </a:t>
            </a:r>
            <a:endParaRPr kumimoji="1" lang="ja-JP" altLang="en-US" sz="6000" b="1" dirty="0"/>
          </a:p>
        </p:txBody>
      </p:sp>
    </p:spTree>
    <p:extLst>
      <p:ext uri="{BB962C8B-B14F-4D97-AF65-F5344CB8AC3E}">
        <p14:creationId xmlns:p14="http://schemas.microsoft.com/office/powerpoint/2010/main" val="3670111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100</Words>
  <Application>Microsoft Office PowerPoint</Application>
  <PresentationFormat>画面に合わせる (4:3)</PresentationFormat>
  <Paragraphs>7</Paragraphs>
  <Slides>7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8" baseType="lpstr">
      <vt:lpstr>Office ​​テーマ</vt:lpstr>
      <vt:lpstr>PowerPoint プレゼンテーション</vt:lpstr>
      <vt:lpstr>PowerPoint プレゼンテーション</vt:lpstr>
      <vt:lpstr>②The percentage of life（生命） on Earth present（存在している） in tropical forests　is 35%</vt:lpstr>
      <vt:lpstr>More than 50%</vt:lpstr>
      <vt:lpstr>③The number of people dependent(依存している） on the tropical forests for food is 1.6 million</vt:lpstr>
      <vt:lpstr>     1.6 billion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Sakaguchi</dc:creator>
  <cp:lastModifiedBy>Sakaguchi</cp:lastModifiedBy>
  <cp:revision>2</cp:revision>
  <dcterms:created xsi:type="dcterms:W3CDTF">2012-10-06T03:08:42Z</dcterms:created>
  <dcterms:modified xsi:type="dcterms:W3CDTF">2012-10-06T03:31:08Z</dcterms:modified>
</cp:coreProperties>
</file>

<file path=docProps/thumbnail.jpeg>
</file>