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13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777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75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911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559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6763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520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370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935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155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912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40EC2-3341-4AA9-A782-CBB29D5EAC5A}" type="datetimeFigureOut">
              <a:rPr kumimoji="1" lang="ja-JP" altLang="en-US" smtClean="0"/>
              <a:t>2012/10/6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70F25-0572-4E72-B6B6-8285857E2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370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683568" y="836712"/>
            <a:ext cx="8208912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6000" b="1" dirty="0" smtClean="0"/>
              <a:t>①</a:t>
            </a:r>
            <a:r>
              <a:rPr lang="en-US" altLang="ja-JP" sz="6000" b="1" dirty="0" smtClean="0"/>
              <a:t>The </a:t>
            </a:r>
            <a:r>
              <a:rPr lang="en-US" altLang="ja-JP" sz="6000" b="1" dirty="0"/>
              <a:t>amount of the Earth’s </a:t>
            </a:r>
            <a:r>
              <a:rPr lang="en-US" altLang="ja-JP" sz="6000" b="1" dirty="0" smtClean="0"/>
              <a:t>surface</a:t>
            </a:r>
            <a:r>
              <a:rPr lang="ja-JP" altLang="en-US" sz="6000" b="1" dirty="0" smtClean="0"/>
              <a:t>（表面）</a:t>
            </a:r>
            <a:r>
              <a:rPr lang="en-US" altLang="ja-JP" sz="6000" b="1" dirty="0" smtClean="0"/>
              <a:t> </a:t>
            </a:r>
            <a:r>
              <a:rPr lang="en-US" altLang="ja-JP" sz="6000" b="1" dirty="0"/>
              <a:t>covered by tropical </a:t>
            </a:r>
            <a:r>
              <a:rPr lang="en-US" altLang="ja-JP" sz="6000" b="1" dirty="0" smtClean="0"/>
              <a:t>forests</a:t>
            </a:r>
            <a:r>
              <a:rPr lang="ja-JP" altLang="en-US" sz="6000" b="1" dirty="0" smtClean="0"/>
              <a:t>（熱帯雨林） </a:t>
            </a:r>
            <a:r>
              <a:rPr lang="en-US" altLang="ja-JP" sz="6000" b="1" dirty="0" smtClean="0"/>
              <a:t>is 10 %</a:t>
            </a:r>
            <a:endParaRPr lang="en-US" altLang="ja-JP" sz="6000" b="1" dirty="0"/>
          </a:p>
          <a:p>
            <a:pPr marL="0" indent="0">
              <a:buNone/>
            </a:pPr>
            <a:endParaRPr lang="en-US" altLang="ja-JP" sz="6000" b="1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709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1043608" y="1916832"/>
            <a:ext cx="7128792" cy="1368152"/>
          </a:xfrm>
        </p:spPr>
        <p:txBody>
          <a:bodyPr>
            <a:normAutofit/>
          </a:bodyPr>
          <a:lstStyle/>
          <a:p>
            <a:pPr lvl="3">
              <a:buNone/>
            </a:pPr>
            <a:r>
              <a:rPr lang="en-US" altLang="ja-JP" sz="7200" b="1" dirty="0" smtClean="0"/>
              <a:t>Less than 7%</a:t>
            </a:r>
            <a:endParaRPr kumimoji="1" lang="ja-JP" alt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32611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818658"/>
          </a:xfrm>
        </p:spPr>
        <p:txBody>
          <a:bodyPr>
            <a:normAutofit/>
          </a:bodyPr>
          <a:lstStyle/>
          <a:p>
            <a:r>
              <a:rPr kumimoji="1" lang="ja-JP" altLang="en-US" sz="4800" b="1" dirty="0" smtClean="0"/>
              <a:t>②</a:t>
            </a:r>
            <a:r>
              <a:rPr kumimoji="1" lang="en-US" altLang="ja-JP" sz="4800" b="1" dirty="0" smtClean="0"/>
              <a:t>The percentage of life</a:t>
            </a:r>
            <a:r>
              <a:rPr kumimoji="1" lang="ja-JP" altLang="en-US" sz="4800" b="1" dirty="0" smtClean="0"/>
              <a:t>（生命）</a:t>
            </a:r>
            <a:r>
              <a:rPr kumimoji="1" lang="en-US" altLang="ja-JP" sz="4800" b="1" dirty="0" smtClean="0"/>
              <a:t> on Earth present</a:t>
            </a:r>
            <a:r>
              <a:rPr kumimoji="1" lang="ja-JP" altLang="en-US" sz="4800" b="1" dirty="0" smtClean="0"/>
              <a:t>（存在している）</a:t>
            </a:r>
            <a:r>
              <a:rPr kumimoji="1" lang="en-US" altLang="ja-JP" sz="4800" b="1" dirty="0" smtClean="0"/>
              <a:t> in tropical forests</a:t>
            </a:r>
            <a:r>
              <a:rPr kumimoji="1" lang="ja-JP" altLang="en-US" sz="4800" b="1" dirty="0" smtClean="0"/>
              <a:t>　</a:t>
            </a:r>
            <a:r>
              <a:rPr kumimoji="1" lang="en-US" altLang="ja-JP" sz="4800" b="1" dirty="0" smtClean="0"/>
              <a:t>is 35%</a:t>
            </a:r>
            <a:endParaRPr kumimoji="1" lang="ja-JP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08991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/>
          </a:bodyPr>
          <a:lstStyle/>
          <a:p>
            <a:r>
              <a:rPr kumimoji="1" lang="en-US" altLang="ja-JP" sz="7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More tha</a:t>
            </a:r>
            <a:r>
              <a:rPr lang="en-US" altLang="ja-JP" sz="7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 50%</a:t>
            </a:r>
            <a:endParaRPr kumimoji="1" lang="ja-JP" altLang="en-US" sz="7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549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040560"/>
          </a:xfrm>
        </p:spPr>
        <p:txBody>
          <a:bodyPr>
            <a:noAutofit/>
          </a:bodyPr>
          <a:lstStyle/>
          <a:p>
            <a:r>
              <a:rPr lang="ja-JP" altLang="en-US" sz="6600" b="1" dirty="0" smtClean="0"/>
              <a:t>③</a:t>
            </a:r>
            <a:r>
              <a:rPr kumimoji="1" lang="en-US" altLang="ja-JP" sz="6600" b="1" dirty="0" smtClean="0"/>
              <a:t>The number of people dependent</a:t>
            </a:r>
            <a:r>
              <a:rPr kumimoji="1" lang="en-US" altLang="ja-JP" b="1" dirty="0" smtClean="0"/>
              <a:t>(</a:t>
            </a:r>
            <a:r>
              <a:rPr kumimoji="1" lang="ja-JP" altLang="en-US" b="1" dirty="0" smtClean="0"/>
              <a:t>依存している）</a:t>
            </a:r>
            <a:r>
              <a:rPr kumimoji="1" lang="en-US" altLang="ja-JP" b="1" dirty="0" smtClean="0"/>
              <a:t> </a:t>
            </a:r>
            <a:r>
              <a:rPr kumimoji="1" lang="en-US" altLang="ja-JP" sz="6600" b="1" dirty="0" smtClean="0"/>
              <a:t>on the tropical forests for food is 1.6 million</a:t>
            </a:r>
            <a:endParaRPr kumimoji="1" lang="ja-JP" alt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4206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rmAutofit/>
          </a:bodyPr>
          <a:lstStyle/>
          <a:p>
            <a:r>
              <a:rPr kumimoji="1" lang="en-US" altLang="ja-JP" sz="8000" dirty="0" smtClean="0"/>
              <a:t>     1.6 billion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610478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683568" y="836712"/>
            <a:ext cx="7776864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6000" b="1" dirty="0" smtClean="0"/>
              <a:t>1.6 billion people and more than 50 % of life on Earth depend on the tropical forests, which covers less than 7 % of the Earth’s surface. </a:t>
            </a:r>
            <a:endParaRPr kumimoji="1" lang="ja-JP" alt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67011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100</Words>
  <Application>Microsoft Office PowerPoint</Application>
  <PresentationFormat>画面に合わせる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PowerPoint プレゼンテーション</vt:lpstr>
      <vt:lpstr>PowerPoint プレゼンテーション</vt:lpstr>
      <vt:lpstr>②The percentage of life（生命） on Earth present（存在している） in tropical forests　is 35%</vt:lpstr>
      <vt:lpstr>More than 50%</vt:lpstr>
      <vt:lpstr>③The number of people dependent(依存している） on the tropical forests for food is 1.6 million</vt:lpstr>
      <vt:lpstr>     1.6 billion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Sakaguchi</dc:creator>
  <cp:lastModifiedBy>Sakaguchi</cp:lastModifiedBy>
  <cp:revision>2</cp:revision>
  <dcterms:created xsi:type="dcterms:W3CDTF">2012-10-06T03:08:42Z</dcterms:created>
  <dcterms:modified xsi:type="dcterms:W3CDTF">2012-10-06T03:31:08Z</dcterms:modified>
</cp:coreProperties>
</file>