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73" r:id="rId2"/>
    <p:sldId id="276" r:id="rId3"/>
    <p:sldId id="278" r:id="rId4"/>
    <p:sldId id="274" r:id="rId5"/>
    <p:sldId id="279" r:id="rId6"/>
    <p:sldId id="270" r:id="rId7"/>
    <p:sldId id="271" r:id="rId8"/>
    <p:sldId id="283" r:id="rId9"/>
    <p:sldId id="280" r:id="rId10"/>
    <p:sldId id="281" r:id="rId11"/>
    <p:sldId id="282" r:id="rId12"/>
  </p:sldIdLst>
  <p:sldSz cx="9144000" cy="6858000" type="screen4x3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aguchi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982" y="-96"/>
      </p:cViewPr>
      <p:guideLst>
        <p:guide orient="horz" pos="3108"/>
        <p:guide pos="212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9D31E-3442-4546-BF18-4B696F9E0BD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940828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CFCD8-D3D0-4B43-99D3-946A3B9175BD}" type="datetimeFigureOut">
              <a:rPr kumimoji="1" lang="ja-JP" altLang="en-US" smtClean="0"/>
              <a:pPr/>
              <a:t>2012/10/25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A388A-F18F-43D8-B487-0EA1339E6A2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93271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A388A-F18F-43D8-B487-0EA1339E6A21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A388A-F18F-43D8-B487-0EA1339E6A21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CE43-FD4C-4084-9C94-111AFDCD46FB}" type="datetimeFigureOut">
              <a:rPr kumimoji="1" lang="ja-JP" altLang="en-US" smtClean="0"/>
              <a:pPr/>
              <a:t>2012/10/25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537-C89F-4F20-8846-EFF4D0E0F92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509487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CE43-FD4C-4084-9C94-111AFDCD46FB}" type="datetimeFigureOut">
              <a:rPr kumimoji="1" lang="ja-JP" altLang="en-US" smtClean="0"/>
              <a:pPr/>
              <a:t>2012/10/25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537-C89F-4F20-8846-EFF4D0E0F92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41651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CE43-FD4C-4084-9C94-111AFDCD46FB}" type="datetimeFigureOut">
              <a:rPr kumimoji="1" lang="ja-JP" altLang="en-US" smtClean="0"/>
              <a:pPr/>
              <a:t>2012/10/25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537-C89F-4F20-8846-EFF4D0E0F92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94503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CE43-FD4C-4084-9C94-111AFDCD46FB}" type="datetimeFigureOut">
              <a:rPr kumimoji="1" lang="ja-JP" altLang="en-US" smtClean="0"/>
              <a:pPr/>
              <a:t>2012/10/25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537-C89F-4F20-8846-EFF4D0E0F92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074442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CE43-FD4C-4084-9C94-111AFDCD46FB}" type="datetimeFigureOut">
              <a:rPr kumimoji="1" lang="ja-JP" altLang="en-US" smtClean="0"/>
              <a:pPr/>
              <a:t>2012/10/25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537-C89F-4F20-8846-EFF4D0E0F92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4651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CE43-FD4C-4084-9C94-111AFDCD46FB}" type="datetimeFigureOut">
              <a:rPr kumimoji="1" lang="ja-JP" altLang="en-US" smtClean="0"/>
              <a:pPr/>
              <a:t>2012/10/25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537-C89F-4F20-8846-EFF4D0E0F92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23542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CE43-FD4C-4084-9C94-111AFDCD46FB}" type="datetimeFigureOut">
              <a:rPr kumimoji="1" lang="ja-JP" altLang="en-US" smtClean="0"/>
              <a:pPr/>
              <a:t>2012/10/25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537-C89F-4F20-8846-EFF4D0E0F92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873874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CE43-FD4C-4084-9C94-111AFDCD46FB}" type="datetimeFigureOut">
              <a:rPr kumimoji="1" lang="ja-JP" altLang="en-US" smtClean="0"/>
              <a:pPr/>
              <a:t>2012/10/25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537-C89F-4F20-8846-EFF4D0E0F92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690861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CE43-FD4C-4084-9C94-111AFDCD46FB}" type="datetimeFigureOut">
              <a:rPr kumimoji="1" lang="ja-JP" altLang="en-US" smtClean="0"/>
              <a:pPr/>
              <a:t>2012/10/25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537-C89F-4F20-8846-EFF4D0E0F92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122749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CE43-FD4C-4084-9C94-111AFDCD46FB}" type="datetimeFigureOut">
              <a:rPr kumimoji="1" lang="ja-JP" altLang="en-US" smtClean="0"/>
              <a:pPr/>
              <a:t>2012/10/25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537-C89F-4F20-8846-EFF4D0E0F92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41403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CE43-FD4C-4084-9C94-111AFDCD46FB}" type="datetimeFigureOut">
              <a:rPr kumimoji="1" lang="ja-JP" altLang="en-US" smtClean="0"/>
              <a:pPr/>
              <a:t>2012/10/25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537-C89F-4F20-8846-EFF4D0E0F92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502709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2CE43-FD4C-4084-9C94-111AFDCD46FB}" type="datetimeFigureOut">
              <a:rPr kumimoji="1" lang="ja-JP" altLang="en-US" smtClean="0"/>
              <a:pPr/>
              <a:t>2012/10/25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A6537-C89F-4F20-8846-EFF4D0E0F92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805581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idx="4294967295"/>
          </p:nvPr>
        </p:nvSpPr>
        <p:spPr>
          <a:xfrm>
            <a:off x="1547664" y="692697"/>
            <a:ext cx="6153274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ja-JP" sz="4000" dirty="0" smtClean="0"/>
              <a:t>Quiz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What is this?</a:t>
            </a:r>
            <a:br>
              <a:rPr lang="en-US" altLang="ja-JP" dirty="0" smtClean="0"/>
            </a:br>
            <a:r>
              <a:rPr lang="en-US" altLang="ja-JP" dirty="0" smtClean="0"/>
              <a:t>It has..</a:t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4294967295"/>
          </p:nvPr>
        </p:nvSpPr>
        <p:spPr>
          <a:xfrm>
            <a:off x="1619672" y="2420888"/>
            <a:ext cx="6120680" cy="3671937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kumimoji="1" lang="en-US" altLang="ja-JP" dirty="0" smtClean="0"/>
              <a:t>Bark</a:t>
            </a:r>
            <a:r>
              <a:rPr kumimoji="1" lang="ja-JP" altLang="en-US" dirty="0" smtClean="0"/>
              <a:t>　　　　　</a:t>
            </a:r>
            <a:endParaRPr kumimoji="1" lang="en-US" altLang="ja-JP" dirty="0" smtClean="0"/>
          </a:p>
          <a:p>
            <a:pPr marL="514350" indent="-514350">
              <a:buAutoNum type="arabicPeriod"/>
            </a:pPr>
            <a:r>
              <a:rPr lang="en-US" altLang="ja-JP" dirty="0" smtClean="0"/>
              <a:t>Sap</a:t>
            </a:r>
            <a:r>
              <a:rPr lang="ja-JP" altLang="en-US" dirty="0" smtClean="0"/>
              <a:t>　　　　　　</a:t>
            </a:r>
            <a:endParaRPr lang="en-US" altLang="ja-JP" dirty="0" smtClean="0"/>
          </a:p>
          <a:p>
            <a:pPr marL="514350" indent="-514350">
              <a:buAutoNum type="arabicPeriod"/>
            </a:pPr>
            <a:r>
              <a:rPr kumimoji="1" lang="en-US" altLang="ja-JP" dirty="0" smtClean="0"/>
              <a:t>Trunk</a:t>
            </a:r>
            <a:r>
              <a:rPr kumimoji="1" lang="ja-JP" altLang="en-US" dirty="0" smtClean="0"/>
              <a:t>　　　　　</a:t>
            </a:r>
            <a:endParaRPr kumimoji="1" lang="en-US" altLang="ja-JP" dirty="0" smtClean="0"/>
          </a:p>
          <a:p>
            <a:pPr marL="514350" indent="-514350">
              <a:buAutoNum type="arabicPeriod"/>
            </a:pPr>
            <a:r>
              <a:rPr lang="en-US" altLang="ja-JP" dirty="0" smtClean="0"/>
              <a:t>Branches</a:t>
            </a:r>
            <a:r>
              <a:rPr lang="ja-JP" altLang="en-US" dirty="0" smtClean="0"/>
              <a:t>　　　</a:t>
            </a:r>
            <a:endParaRPr lang="en-US" altLang="ja-JP" dirty="0" smtClean="0"/>
          </a:p>
          <a:p>
            <a:pPr marL="514350" indent="-514350">
              <a:buAutoNum type="arabicPeriod"/>
            </a:pPr>
            <a:r>
              <a:rPr lang="en-US" altLang="ja-JP" dirty="0" smtClean="0"/>
              <a:t>Roots</a:t>
            </a:r>
            <a:r>
              <a:rPr lang="ja-JP" altLang="en-US" dirty="0" smtClean="0"/>
              <a:t>　　　　</a:t>
            </a:r>
            <a:endParaRPr lang="en-US" altLang="ja-JP" dirty="0" smtClean="0"/>
          </a:p>
          <a:p>
            <a:pPr marL="514350" indent="-514350">
              <a:buAutoNum type="arabicPeriod"/>
            </a:pPr>
            <a:r>
              <a:rPr lang="en-US" altLang="ja-JP" dirty="0" smtClean="0"/>
              <a:t>Flowers</a:t>
            </a:r>
          </a:p>
          <a:p>
            <a:pPr marL="514350" indent="-514350">
              <a:buAutoNum type="arabicPeriod"/>
            </a:pPr>
            <a:r>
              <a:rPr lang="en-US" altLang="ja-JP" dirty="0" smtClean="0"/>
              <a:t>Leaves</a:t>
            </a:r>
          </a:p>
          <a:p>
            <a:pPr marL="514350" indent="-514350">
              <a:buAutoNum type="arabicPeriod"/>
            </a:pP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470025"/>
          </a:xfrm>
        </p:spPr>
        <p:txBody>
          <a:bodyPr>
            <a:normAutofit/>
          </a:bodyPr>
          <a:lstStyle/>
          <a:p>
            <a:r>
              <a:rPr kumimoji="1" lang="en-US" altLang="ja-JP" sz="6000" dirty="0" smtClean="0"/>
              <a:t>Spread of acid rain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51520" y="2132856"/>
            <a:ext cx="8892480" cy="3384376"/>
          </a:xfrm>
        </p:spPr>
        <p:txBody>
          <a:bodyPr>
            <a:noAutofit/>
          </a:bodyPr>
          <a:lstStyle/>
          <a:p>
            <a:r>
              <a:rPr kumimoji="1" lang="en-US" altLang="ja-JP" sz="6000" dirty="0" smtClean="0"/>
              <a:t>35 % of the forests in </a:t>
            </a:r>
            <a:r>
              <a:rPr kumimoji="1" lang="en-US" altLang="ja-JP" sz="6000" smtClean="0"/>
              <a:t>Europe are </a:t>
            </a:r>
            <a:r>
              <a:rPr kumimoji="1" lang="en-US" altLang="ja-JP" sz="6000" dirty="0" smtClean="0"/>
              <a:t>gone = </a:t>
            </a:r>
          </a:p>
          <a:p>
            <a:r>
              <a:rPr kumimoji="1" lang="en-US" altLang="ja-JP" sz="6000" dirty="0" smtClean="0"/>
              <a:t>1.3 times as large as Japan</a:t>
            </a:r>
            <a:endParaRPr kumimoji="1" lang="ja-JP" alt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63272" cy="93610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Influence of acid rain</a:t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Ruins historical buildings and statues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  <p:pic>
        <p:nvPicPr>
          <p:cNvPr id="1026" name="Picture 2" descr="F:\bron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88840"/>
            <a:ext cx="6264696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idx="4294967295"/>
          </p:nvPr>
        </p:nvSpPr>
        <p:spPr>
          <a:xfrm>
            <a:off x="1547664" y="692697"/>
            <a:ext cx="6153274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ja-JP" sz="4000" dirty="0" smtClean="0"/>
              <a:t>Quiz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What is this?</a:t>
            </a:r>
            <a:br>
              <a:rPr lang="en-US" altLang="ja-JP" dirty="0" smtClean="0"/>
            </a:br>
            <a:r>
              <a:rPr lang="en-US" altLang="ja-JP" dirty="0" smtClean="0"/>
              <a:t>It has..</a:t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4294967295"/>
          </p:nvPr>
        </p:nvSpPr>
        <p:spPr>
          <a:xfrm>
            <a:off x="1619672" y="2420888"/>
            <a:ext cx="6120680" cy="3671937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kumimoji="1" lang="en-US" altLang="ja-JP" dirty="0" smtClean="0"/>
              <a:t>Bark</a:t>
            </a:r>
            <a:r>
              <a:rPr kumimoji="1" lang="ja-JP" altLang="en-US" dirty="0" smtClean="0"/>
              <a:t>　　　　　（木の皮）</a:t>
            </a:r>
            <a:endParaRPr kumimoji="1" lang="en-US" altLang="ja-JP" dirty="0" smtClean="0"/>
          </a:p>
          <a:p>
            <a:pPr marL="514350" indent="-514350">
              <a:buAutoNum type="arabicPeriod"/>
            </a:pPr>
            <a:r>
              <a:rPr lang="en-US" altLang="ja-JP" dirty="0" smtClean="0"/>
              <a:t>Sap</a:t>
            </a:r>
            <a:r>
              <a:rPr lang="ja-JP" altLang="en-US" dirty="0" smtClean="0"/>
              <a:t>　　　　　　（樹液）</a:t>
            </a:r>
            <a:endParaRPr lang="en-US" altLang="ja-JP" dirty="0" smtClean="0"/>
          </a:p>
          <a:p>
            <a:pPr marL="514350" indent="-514350">
              <a:buAutoNum type="arabicPeriod"/>
            </a:pPr>
            <a:r>
              <a:rPr kumimoji="1" lang="en-US" altLang="ja-JP" dirty="0" smtClean="0"/>
              <a:t>Trunk</a:t>
            </a:r>
            <a:r>
              <a:rPr kumimoji="1" lang="ja-JP" altLang="en-US" dirty="0" smtClean="0"/>
              <a:t>　　　　　（幹）</a:t>
            </a:r>
            <a:endParaRPr kumimoji="1" lang="en-US" altLang="ja-JP" dirty="0" smtClean="0"/>
          </a:p>
          <a:p>
            <a:pPr marL="514350" indent="-514350">
              <a:buAutoNum type="arabicPeriod"/>
            </a:pPr>
            <a:r>
              <a:rPr lang="en-US" altLang="ja-JP" dirty="0" smtClean="0"/>
              <a:t>Branches</a:t>
            </a:r>
            <a:r>
              <a:rPr lang="ja-JP" altLang="en-US" dirty="0" smtClean="0"/>
              <a:t>　　　（枝）</a:t>
            </a:r>
            <a:endParaRPr lang="en-US" altLang="ja-JP" dirty="0" smtClean="0"/>
          </a:p>
          <a:p>
            <a:pPr marL="514350" indent="-514350">
              <a:buAutoNum type="arabicPeriod"/>
            </a:pPr>
            <a:r>
              <a:rPr lang="en-US" altLang="ja-JP" dirty="0" smtClean="0"/>
              <a:t>Roots</a:t>
            </a:r>
            <a:r>
              <a:rPr lang="ja-JP" altLang="en-US" dirty="0" smtClean="0"/>
              <a:t>　　　　　（根）</a:t>
            </a:r>
            <a:endParaRPr lang="en-US" altLang="ja-JP" dirty="0" smtClean="0"/>
          </a:p>
          <a:p>
            <a:pPr marL="514350" indent="-514350">
              <a:buAutoNum type="arabicPeriod"/>
            </a:pPr>
            <a:r>
              <a:rPr lang="en-US" altLang="ja-JP" dirty="0" smtClean="0"/>
              <a:t>Flowers</a:t>
            </a:r>
          </a:p>
          <a:p>
            <a:pPr marL="514350" indent="-514350">
              <a:buAutoNum type="arabicPeriod"/>
            </a:pPr>
            <a:r>
              <a:rPr lang="en-US" altLang="ja-JP" dirty="0" smtClean="0"/>
              <a:t>Leaves</a:t>
            </a:r>
          </a:p>
          <a:p>
            <a:pPr marL="514350" indent="-514350">
              <a:buAutoNum type="arabicPeriod"/>
            </a:pP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xmlns="" val="116602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872207"/>
          </a:xfrm>
        </p:spPr>
        <p:txBody>
          <a:bodyPr/>
          <a:lstStyle/>
          <a:p>
            <a:r>
              <a:rPr kumimoji="1" lang="en-US" altLang="ja-JP" dirty="0" smtClean="0"/>
              <a:t>What we get from trees..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728792" cy="3577952"/>
          </a:xfrm>
        </p:spPr>
        <p:txBody>
          <a:bodyPr/>
          <a:lstStyle/>
          <a:p>
            <a:r>
              <a:rPr kumimoji="1" lang="en-US" altLang="ja-JP" dirty="0" smtClean="0"/>
              <a:t>Organic </a:t>
            </a:r>
            <a:r>
              <a:rPr kumimoji="1" lang="en-US" altLang="ja-JP" dirty="0" smtClean="0"/>
              <a:t>matters, </a:t>
            </a:r>
            <a:r>
              <a:rPr kumimoji="1" lang="en-US" altLang="ja-JP" dirty="0" smtClean="0"/>
              <a:t>starch, paper, oxygen, chair, green color for eyes, a relaxing time, timer,  food, energy, fruits, ion, nature, shade, rubber, fuel, biofuel, charcoal,  </a:t>
            </a:r>
            <a:r>
              <a:rPr kumimoji="1" lang="en-US" altLang="ja-JP" dirty="0" smtClean="0"/>
              <a:t>fibers,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0729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Ｔｈｅ　ｄｅｃｒｅａｓｅ　ｏｆ　ｔｒｅｅｓ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endParaRPr lang="en-US" altLang="ja-JP" dirty="0" smtClean="0"/>
          </a:p>
          <a:p>
            <a:pPr marL="0" indent="0" algn="r">
              <a:buNone/>
            </a:pPr>
            <a:r>
              <a:rPr lang="en-US" altLang="ja-JP" sz="1400" dirty="0" smtClean="0"/>
              <a:t>Global Forest Watch</a:t>
            </a:r>
            <a:endParaRPr lang="en-US" altLang="ja-JP" sz="13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7560840" cy="475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8555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864095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Why is the number of trees decreasing?</a:t>
            </a:r>
            <a:endParaRPr kumimoji="1"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8064896" cy="496855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kumimoji="1" lang="en-US" altLang="ja-JP" b="1" dirty="0" smtClean="0"/>
              <a:t>Causes</a:t>
            </a:r>
          </a:p>
          <a:p>
            <a:pPr algn="l"/>
            <a:r>
              <a:rPr lang="en-US" altLang="ja-JP" dirty="0" smtClean="0"/>
              <a:t>Construction of roads, Logging, Slash-and-burn farming</a:t>
            </a:r>
            <a:r>
              <a:rPr lang="ja-JP" altLang="en-US" dirty="0" smtClean="0"/>
              <a:t>（焼畑農業）</a:t>
            </a:r>
            <a:r>
              <a:rPr lang="en-US" altLang="ja-JP" dirty="0" smtClean="0"/>
              <a:t>, Acid rain, Desertification, Deforestation by harmful insects and agricultural chemicals, Natural disaster, Population growth, Increase of the use of firewood, Forest fire, Combustion of fossil fuel</a:t>
            </a:r>
            <a:r>
              <a:rPr lang="ja-JP" altLang="en-US" dirty="0" smtClean="0"/>
              <a:t>（化石燃料の燃焼）</a:t>
            </a:r>
            <a:r>
              <a:rPr lang="en-US" altLang="ja-JP" dirty="0" smtClean="0"/>
              <a:t>,</a:t>
            </a:r>
          </a:p>
          <a:p>
            <a:pPr algn="l"/>
            <a:r>
              <a:rPr lang="en-US" altLang="ja-JP" dirty="0" smtClean="0"/>
              <a:t>Volcanic activity</a:t>
            </a:r>
            <a:r>
              <a:rPr lang="ja-JP" altLang="en-US" dirty="0" smtClean="0"/>
              <a:t>（火山活動）</a:t>
            </a:r>
            <a:r>
              <a:rPr lang="en-US" altLang="ja-JP" dirty="0" smtClean="0"/>
              <a:t>,  </a:t>
            </a:r>
          </a:p>
          <a:p>
            <a:pPr algn="l"/>
            <a:r>
              <a:rPr kumimoji="1" lang="en-US" altLang="ja-JP" b="1" dirty="0" smtClean="0"/>
              <a:t>Problems</a:t>
            </a:r>
          </a:p>
          <a:p>
            <a:pPr algn="l"/>
            <a:r>
              <a:rPr lang="en-US" altLang="ja-JP" dirty="0" smtClean="0"/>
              <a:t>Ground deterioration, Global warming, Landslides</a:t>
            </a:r>
            <a:r>
              <a:rPr lang="ja-JP" altLang="en-US" dirty="0" smtClean="0"/>
              <a:t>（地滑り）</a:t>
            </a:r>
            <a:r>
              <a:rPr lang="en-US" altLang="ja-JP" dirty="0" smtClean="0"/>
              <a:t>, Increase of CO2, Shortage of water, Disappearance of life, Collapse of ecosystem, 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0903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96752"/>
            <a:ext cx="6696744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3491880" y="620688"/>
            <a:ext cx="25922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b="1" dirty="0"/>
              <a:t>シュヴァルツヴァルト</a:t>
            </a:r>
          </a:p>
        </p:txBody>
      </p:sp>
    </p:spTree>
    <p:extLst>
      <p:ext uri="{BB962C8B-B14F-4D97-AF65-F5344CB8AC3E}">
        <p14:creationId xmlns:p14="http://schemas.microsoft.com/office/powerpoint/2010/main" xmlns="" val="352860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7416824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7882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8026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27584" y="692696"/>
            <a:ext cx="7772400" cy="1470025"/>
          </a:xfrm>
        </p:spPr>
        <p:txBody>
          <a:bodyPr>
            <a:normAutofit/>
          </a:bodyPr>
          <a:lstStyle/>
          <a:p>
            <a:r>
              <a:rPr kumimoji="1" lang="en-US" altLang="ja-JP" sz="6000" dirty="0" smtClean="0"/>
              <a:t>What is acid rain?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11560" y="2348880"/>
            <a:ext cx="7560840" cy="2232248"/>
          </a:xfrm>
        </p:spPr>
        <p:txBody>
          <a:bodyPr>
            <a:normAutofit fontScale="40000" lnSpcReduction="20000"/>
          </a:bodyPr>
          <a:lstStyle/>
          <a:p>
            <a:r>
              <a:rPr kumimoji="1" lang="en-US" altLang="ja-JP" sz="12600" dirty="0" smtClean="0"/>
              <a:t>Clean rain</a:t>
            </a:r>
            <a:r>
              <a:rPr kumimoji="1" lang="ja-JP" altLang="en-US" sz="12600" dirty="0" smtClean="0"/>
              <a:t>　</a:t>
            </a:r>
            <a:r>
              <a:rPr kumimoji="1" lang="en-US" altLang="ja-JP" sz="12600" dirty="0" smtClean="0"/>
              <a:t>pH=5.6</a:t>
            </a:r>
          </a:p>
          <a:p>
            <a:r>
              <a:rPr lang="en-US" altLang="ja-JP" sz="12600" dirty="0" smtClean="0"/>
              <a:t>Acid rain pH=less than 5.6</a:t>
            </a:r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873</TotalTime>
  <Words>186</Words>
  <Application>Microsoft Office PowerPoint</Application>
  <PresentationFormat>画面に合わせる (4:3)</PresentationFormat>
  <Paragraphs>46</Paragraphs>
  <Slides>11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Office ​​テーマ</vt:lpstr>
      <vt:lpstr>Quiz What is this? It has.. </vt:lpstr>
      <vt:lpstr>Quiz What is this? It has.. </vt:lpstr>
      <vt:lpstr>What we get from trees..</vt:lpstr>
      <vt:lpstr>Ｔｈｅ　ｄｅｃｒｅａｓｅ　ｏｆ　ｔｒｅｅｓ</vt:lpstr>
      <vt:lpstr>Why is the number of trees decreasing?</vt:lpstr>
      <vt:lpstr>スライド 6</vt:lpstr>
      <vt:lpstr>スライド 7</vt:lpstr>
      <vt:lpstr>スライド 8</vt:lpstr>
      <vt:lpstr>What is acid rain?</vt:lpstr>
      <vt:lpstr>Spread of acid rain</vt:lpstr>
      <vt:lpstr>Influence of acid rain  Ruins historical buildings and statues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原生林の減少</dc:title>
  <dc:creator>Sakaguchi</dc:creator>
  <cp:lastModifiedBy>0123598</cp:lastModifiedBy>
  <cp:revision>51</cp:revision>
  <dcterms:created xsi:type="dcterms:W3CDTF">2012-09-22T23:53:27Z</dcterms:created>
  <dcterms:modified xsi:type="dcterms:W3CDTF">2012-10-25T08:24:29Z</dcterms:modified>
</cp:coreProperties>
</file>