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BA71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A368C-AD91-41ED-937A-F35EB39D30FB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EB0C-E24A-4DDE-AAC3-89E977EBDED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A368C-AD91-41ED-937A-F35EB39D30FB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EB0C-E24A-4DDE-AAC3-89E977EBDED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A368C-AD91-41ED-937A-F35EB39D30FB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EB0C-E24A-4DDE-AAC3-89E977EBDED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A368C-AD91-41ED-937A-F35EB39D30FB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EB0C-E24A-4DDE-AAC3-89E977EBDED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A368C-AD91-41ED-937A-F35EB39D30FB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EB0C-E24A-4DDE-AAC3-89E977EBDED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A368C-AD91-41ED-937A-F35EB39D30FB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EB0C-E24A-4DDE-AAC3-89E977EBDED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A368C-AD91-41ED-937A-F35EB39D30FB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EB0C-E24A-4DDE-AAC3-89E977EBDED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A368C-AD91-41ED-937A-F35EB39D30FB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EB0C-E24A-4DDE-AAC3-89E977EBDED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A368C-AD91-41ED-937A-F35EB39D30FB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EB0C-E24A-4DDE-AAC3-89E977EBDED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A368C-AD91-41ED-937A-F35EB39D30FB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EB0C-E24A-4DDE-AAC3-89E977EBDED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A368C-AD91-41ED-937A-F35EB39D30FB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EB0C-E24A-4DDE-AAC3-89E977EBDED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A368C-AD91-41ED-937A-F35EB39D30FB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2EB0C-E24A-4DDE-AAC3-89E977EBDED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 rot="19780649">
            <a:off x="6122578" y="5640082"/>
            <a:ext cx="571504" cy="71438"/>
          </a:xfrm>
          <a:prstGeom prst="rect">
            <a:avLst/>
          </a:prstGeom>
          <a:solidFill>
            <a:srgbClr val="BA7106"/>
          </a:solidFill>
          <a:ln>
            <a:solidFill>
              <a:srgbClr val="BA71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 rot="2189567" flipV="1">
            <a:off x="5467852" y="4877184"/>
            <a:ext cx="571504" cy="77968"/>
          </a:xfrm>
          <a:prstGeom prst="rect">
            <a:avLst/>
          </a:prstGeom>
          <a:solidFill>
            <a:srgbClr val="BA7106"/>
          </a:solidFill>
          <a:ln>
            <a:solidFill>
              <a:srgbClr val="BA71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 rot="19741275" flipV="1">
            <a:off x="6184923" y="4391769"/>
            <a:ext cx="428628" cy="45719"/>
          </a:xfrm>
          <a:prstGeom prst="rect">
            <a:avLst/>
          </a:prstGeom>
          <a:solidFill>
            <a:srgbClr val="BA7106"/>
          </a:solidFill>
          <a:ln>
            <a:solidFill>
              <a:srgbClr val="BA71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5929322" y="4000504"/>
            <a:ext cx="285752" cy="2286016"/>
          </a:xfrm>
          <a:prstGeom prst="rect">
            <a:avLst/>
          </a:prstGeom>
          <a:solidFill>
            <a:srgbClr val="BA7106"/>
          </a:solidFill>
          <a:ln>
            <a:solidFill>
              <a:srgbClr val="BA71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ローチャート : 抜出し 40"/>
          <p:cNvSpPr/>
          <p:nvPr/>
        </p:nvSpPr>
        <p:spPr>
          <a:xfrm>
            <a:off x="5000628" y="2500306"/>
            <a:ext cx="2071702" cy="3214710"/>
          </a:xfrm>
          <a:prstGeom prst="flowChartExtra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二等辺三角形 3"/>
          <p:cNvSpPr/>
          <p:nvPr/>
        </p:nvSpPr>
        <p:spPr>
          <a:xfrm>
            <a:off x="6929454" y="3571876"/>
            <a:ext cx="1071570" cy="2143140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7358082" y="5715016"/>
            <a:ext cx="285752" cy="50006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雲形吹き出し 9"/>
          <p:cNvSpPr/>
          <p:nvPr/>
        </p:nvSpPr>
        <p:spPr>
          <a:xfrm>
            <a:off x="3286116" y="571480"/>
            <a:ext cx="3500462" cy="1285884"/>
          </a:xfrm>
          <a:prstGeom prst="cloudCallout">
            <a:avLst>
              <a:gd name="adj1" fmla="val -34189"/>
              <a:gd name="adj2" fmla="val 44900"/>
            </a:avLst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Ｈ</a:t>
            </a:r>
            <a:r>
              <a:rPr lang="ja-JP" altLang="en-US" dirty="0" smtClean="0">
                <a:solidFill>
                  <a:schemeClr val="tx1"/>
                </a:solidFill>
              </a:rPr>
              <a:t>２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ＳＯ</a:t>
            </a:r>
            <a:r>
              <a:rPr kumimoji="1" lang="ja-JP" altLang="en-US" dirty="0" smtClean="0">
                <a:solidFill>
                  <a:schemeClr val="tx1"/>
                </a:solidFill>
              </a:rPr>
              <a:t>４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　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　　　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ＨＮＯ</a:t>
            </a:r>
            <a:r>
              <a:rPr kumimoji="1" lang="ja-JP" altLang="en-US" dirty="0" smtClean="0">
                <a:solidFill>
                  <a:schemeClr val="tx1"/>
                </a:solidFill>
              </a:rPr>
              <a:t>３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　　</a:t>
            </a:r>
            <a:r>
              <a:rPr kumimoji="1" lang="ja-JP" altLang="en-US" dirty="0" smtClean="0">
                <a:solidFill>
                  <a:schemeClr val="tx1"/>
                </a:solidFill>
              </a:rPr>
              <a:t>　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雲形吹き出し 10"/>
          <p:cNvSpPr/>
          <p:nvPr/>
        </p:nvSpPr>
        <p:spPr>
          <a:xfrm>
            <a:off x="1714480" y="1928802"/>
            <a:ext cx="2000264" cy="642942"/>
          </a:xfrm>
          <a:prstGeom prst="cloudCallout">
            <a:avLst>
              <a:gd name="adj1" fmla="val -13262"/>
              <a:gd name="adj2" fmla="val 68367"/>
            </a:avLst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ＮＯｘ　ＳＯｘ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endParaRPr kumimoji="1" lang="ja-JP" altLang="en-US" dirty="0"/>
          </a:p>
        </p:txBody>
      </p:sp>
      <p:sp>
        <p:nvSpPr>
          <p:cNvPr id="12" name="雲形吹き出し 11"/>
          <p:cNvSpPr/>
          <p:nvPr/>
        </p:nvSpPr>
        <p:spPr>
          <a:xfrm>
            <a:off x="3643306" y="3929066"/>
            <a:ext cx="1500198" cy="857256"/>
          </a:xfrm>
          <a:prstGeom prst="cloudCallout">
            <a:avLst>
              <a:gd name="adj1" fmla="val -44604"/>
              <a:gd name="adj2" fmla="val 135460"/>
            </a:avLst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Exhaust fumes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929322" y="2143116"/>
            <a:ext cx="45719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5500694" y="2357430"/>
            <a:ext cx="45719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6357950" y="2428868"/>
            <a:ext cx="45719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5857884" y="2928934"/>
            <a:ext cx="45719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6143636" y="2928934"/>
            <a:ext cx="7143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5500694" y="3071810"/>
            <a:ext cx="45719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5572132" y="4071942"/>
            <a:ext cx="7143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6357950" y="3643314"/>
            <a:ext cx="45719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6500826" y="4643446"/>
            <a:ext cx="45719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2143108" y="5214950"/>
            <a:ext cx="1143008" cy="50006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3071802" y="5500702"/>
            <a:ext cx="428628" cy="21431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1928794" y="5500702"/>
            <a:ext cx="357190" cy="21431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2928926" y="5572140"/>
            <a:ext cx="285752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2214546" y="5572140"/>
            <a:ext cx="285752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2357422" y="5357826"/>
            <a:ext cx="285752" cy="14287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2857488" y="5357826"/>
            <a:ext cx="214314" cy="14287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 flipH="1" flipV="1">
            <a:off x="3500430" y="5643578"/>
            <a:ext cx="71438" cy="71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/>
        </p:nvSpPr>
        <p:spPr>
          <a:xfrm flipH="1">
            <a:off x="1857356" y="5500702"/>
            <a:ext cx="142876" cy="14287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714348" y="3929066"/>
            <a:ext cx="2000264" cy="92869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二等辺三角形 33"/>
          <p:cNvSpPr/>
          <p:nvPr/>
        </p:nvSpPr>
        <p:spPr>
          <a:xfrm>
            <a:off x="714348" y="3214686"/>
            <a:ext cx="642942" cy="714380"/>
          </a:xfrm>
          <a:prstGeom prst="triangle">
            <a:avLst>
              <a:gd name="adj" fmla="val 100000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二等辺三角形 34"/>
          <p:cNvSpPr/>
          <p:nvPr/>
        </p:nvSpPr>
        <p:spPr>
          <a:xfrm>
            <a:off x="1357290" y="3214686"/>
            <a:ext cx="642942" cy="714380"/>
          </a:xfrm>
          <a:prstGeom prst="triangle">
            <a:avLst>
              <a:gd name="adj" fmla="val 100000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二等辺三角形 35"/>
          <p:cNvSpPr/>
          <p:nvPr/>
        </p:nvSpPr>
        <p:spPr>
          <a:xfrm>
            <a:off x="2000232" y="3214686"/>
            <a:ext cx="714380" cy="714380"/>
          </a:xfrm>
          <a:prstGeom prst="triangle">
            <a:avLst>
              <a:gd name="adj" fmla="val 100000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2285984" y="3143248"/>
            <a:ext cx="142876" cy="71438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928662" y="4000504"/>
            <a:ext cx="285752" cy="2857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1571604" y="4000504"/>
            <a:ext cx="285752" cy="2857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2285984" y="4000504"/>
            <a:ext cx="285752" cy="2857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2357422" y="2714620"/>
            <a:ext cx="142876" cy="142876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2285984" y="2928934"/>
            <a:ext cx="71438" cy="71438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円形吹き出し 43"/>
          <p:cNvSpPr/>
          <p:nvPr/>
        </p:nvSpPr>
        <p:spPr>
          <a:xfrm>
            <a:off x="7715272" y="5786454"/>
            <a:ext cx="785818" cy="571504"/>
          </a:xfrm>
          <a:prstGeom prst="wedgeEllipseCallout">
            <a:avLst>
              <a:gd name="adj1" fmla="val -5595"/>
              <a:gd name="adj2" fmla="val -182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角丸四角形 44"/>
          <p:cNvSpPr/>
          <p:nvPr/>
        </p:nvSpPr>
        <p:spPr>
          <a:xfrm>
            <a:off x="8143900" y="6143644"/>
            <a:ext cx="714380" cy="357190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角丸四角形 45"/>
          <p:cNvSpPr/>
          <p:nvPr/>
        </p:nvSpPr>
        <p:spPr>
          <a:xfrm>
            <a:off x="8215338" y="6429396"/>
            <a:ext cx="71438" cy="285752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角丸四角形 46"/>
          <p:cNvSpPr/>
          <p:nvPr/>
        </p:nvSpPr>
        <p:spPr>
          <a:xfrm>
            <a:off x="8429652" y="6500834"/>
            <a:ext cx="45719" cy="214314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角丸四角形 47"/>
          <p:cNvSpPr/>
          <p:nvPr/>
        </p:nvSpPr>
        <p:spPr>
          <a:xfrm>
            <a:off x="8572528" y="6429396"/>
            <a:ext cx="45719" cy="214314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角丸四角形 48"/>
          <p:cNvSpPr/>
          <p:nvPr/>
        </p:nvSpPr>
        <p:spPr>
          <a:xfrm>
            <a:off x="8715404" y="6500834"/>
            <a:ext cx="45719" cy="142876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2" name="直線矢印コネクタ 51"/>
          <p:cNvCxnSpPr>
            <a:stCxn id="45" idx="3"/>
          </p:cNvCxnSpPr>
          <p:nvPr/>
        </p:nvCxnSpPr>
        <p:spPr>
          <a:xfrm flipV="1">
            <a:off x="8858280" y="6072206"/>
            <a:ext cx="142876" cy="25003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二等辺三角形 52"/>
          <p:cNvSpPr/>
          <p:nvPr/>
        </p:nvSpPr>
        <p:spPr>
          <a:xfrm>
            <a:off x="8143900" y="5643578"/>
            <a:ext cx="214314" cy="214314"/>
          </a:xfrm>
          <a:prstGeom prst="triangl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円/楕円 53"/>
          <p:cNvSpPr/>
          <p:nvPr/>
        </p:nvSpPr>
        <p:spPr>
          <a:xfrm>
            <a:off x="7929586" y="5819112"/>
            <a:ext cx="142876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5" name="円/楕円 54"/>
          <p:cNvSpPr/>
          <p:nvPr/>
        </p:nvSpPr>
        <p:spPr>
          <a:xfrm>
            <a:off x="8001024" y="6000768"/>
            <a:ext cx="71438" cy="14287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42" grpId="0" animBg="1"/>
      <p:bldP spid="43" grpId="0" animBg="1"/>
      <p:bldP spid="5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0.8|0.5|0.7|0.9|2|1|0.9|0.8|0.9|0.9|0.9|0.9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4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Company>FJ-WORK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fsl</dc:creator>
  <cp:lastModifiedBy>fsl</cp:lastModifiedBy>
  <cp:revision>9</cp:revision>
  <dcterms:created xsi:type="dcterms:W3CDTF">2012-12-11T00:49:05Z</dcterms:created>
  <dcterms:modified xsi:type="dcterms:W3CDTF">2012-12-14T03:14:05Z</dcterms:modified>
</cp:coreProperties>
</file>