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18997-ED82-4FD4-A683-B88F20D19E25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463B7-9FEC-4A09-8449-F170D26C81B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owerpoint 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440361" cy="64092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グループ化 9"/>
          <p:cNvGrpSpPr/>
          <p:nvPr/>
        </p:nvGrpSpPr>
        <p:grpSpPr>
          <a:xfrm>
            <a:off x="285720" y="2714620"/>
            <a:ext cx="3357586" cy="714380"/>
            <a:chOff x="285720" y="2500306"/>
            <a:chExt cx="3357586" cy="714380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285720" y="2500306"/>
              <a:ext cx="33575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Air Pollutant are released by factories</a:t>
              </a:r>
              <a:endParaRPr kumimoji="1" lang="ja-JP" altLang="en-US" sz="1600" dirty="0"/>
            </a:p>
          </p:txBody>
        </p:sp>
        <p:sp>
          <p:nvSpPr>
            <p:cNvPr id="6" name="右矢印 5"/>
            <p:cNvSpPr/>
            <p:nvPr/>
          </p:nvSpPr>
          <p:spPr>
            <a:xfrm>
              <a:off x="1214414" y="3071810"/>
              <a:ext cx="1000132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214414" y="2928934"/>
              <a:ext cx="71438" cy="2143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357290" y="500042"/>
            <a:ext cx="2714644" cy="646331"/>
            <a:chOff x="1357290" y="500042"/>
            <a:chExt cx="2714644" cy="646331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1357290" y="500042"/>
              <a:ext cx="2714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Rainwater is in the </a:t>
              </a:r>
              <a:r>
                <a:rPr lang="en-US" dirty="0" smtClean="0"/>
                <a:t>clouds integration them</a:t>
              </a:r>
              <a:endParaRPr kumimoji="1" lang="ja-JP" altLang="en-US" dirty="0"/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143240" y="928670"/>
              <a:ext cx="857256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858016" y="3786190"/>
            <a:ext cx="2143140" cy="440770"/>
            <a:chOff x="6858016" y="3786190"/>
            <a:chExt cx="2143140" cy="440770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7215206" y="3857628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Become acid rain</a:t>
              </a:r>
              <a:endParaRPr kumimoji="1" lang="ja-JP" altLang="en-US" dirty="0"/>
            </a:p>
          </p:txBody>
        </p:sp>
        <p:sp>
          <p:nvSpPr>
            <p:cNvPr id="16" name="左矢印 15"/>
            <p:cNvSpPr/>
            <p:nvPr/>
          </p:nvSpPr>
          <p:spPr>
            <a:xfrm>
              <a:off x="6858016" y="3786190"/>
              <a:ext cx="714380" cy="142876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fsl</cp:lastModifiedBy>
  <cp:revision>2</cp:revision>
  <dcterms:created xsi:type="dcterms:W3CDTF">2012-12-18T08:01:27Z</dcterms:created>
  <dcterms:modified xsi:type="dcterms:W3CDTF">2012-12-18T08:16:41Z</dcterms:modified>
</cp:coreProperties>
</file>