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FFFF"/>
    <a:srgbClr val="FF3399"/>
    <a:srgbClr val="CC0000"/>
    <a:srgbClr val="FF505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246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フリーフォーム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タイトル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17" name="サブタイトル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ja-JP" altLang="en-US" smtClean="0"/>
              <a:t>マスタ サブタイトルの書式設定</a:t>
            </a:r>
            <a:endParaRPr kumimoji="0" lang="en-US"/>
          </a:p>
        </p:txBody>
      </p:sp>
      <p:sp>
        <p:nvSpPr>
          <p:cNvPr id="30" name="日付プレースホルダ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19" name="フッター プレースホルダ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27" name="スライド番号プレースホルダ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ja-JP" altLang="en-US" smtClean="0"/>
              <a:t>マスタ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ja-JP" altLang="en-US" smtClean="0"/>
              <a:t>マスタ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ja-JP" altLang="en-US" smtClean="0"/>
              <a:t>マスタ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フリーフォーム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フリーフォーム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ja-JP" altLang="en-US" smtClean="0"/>
              <a:t>マスタ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ja-JP" altLang="en-US" smtClean="0"/>
              <a:t>マスタ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ja-JP" altLang="en-US" smtClean="0"/>
              <a:t>マスタ テキストの書式設定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ja-JP" altLang="en-US" smtClean="0"/>
              <a:t>マスタ テキストの書式設定</a:t>
            </a:r>
          </a:p>
        </p:txBody>
      </p:sp>
      <p:sp>
        <p:nvSpPr>
          <p:cNvPr id="5" name="コンテンツ プレースホルダ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ja-JP" altLang="en-US" smtClean="0"/>
              <a:t>マスタ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ja-JP" altLang="en-US" smtClean="0"/>
              <a:t>マスタ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8" name="スライド番号プレースホルダ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  <p:sp>
        <p:nvSpPr>
          <p:cNvPr id="9" name="フッター プレースホルダ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ja-JP" altLang="en-US" smtClean="0"/>
              <a:t>マスタ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ja-JP" altLang="en-US" smtClean="0"/>
              <a:t>アイコンをクリックして図を追加</a:t>
            </a:r>
            <a:endParaRPr kumimoji="0" lang="en-US" dirty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フリーフォーム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フリーフォーム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タイトル プレースホルダ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ja-JP" altLang="en-US" smtClean="0"/>
              <a:t>マスタ タイトルの書式設定</a:t>
            </a:r>
            <a:endParaRPr kumimoji="0" lang="en-US"/>
          </a:p>
        </p:txBody>
      </p:sp>
      <p:sp>
        <p:nvSpPr>
          <p:cNvPr id="30" name="テキスト プレースホルダ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ja-JP" altLang="en-US" smtClean="0"/>
              <a:t>マスタ テキストの書式設定</a:t>
            </a:r>
          </a:p>
          <a:p>
            <a:pPr lvl="1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2 </a:t>
            </a:r>
            <a:r>
              <a:rPr kumimoji="0" lang="ja-JP" altLang="en-US" smtClean="0"/>
              <a:t>レベル</a:t>
            </a:r>
          </a:p>
          <a:p>
            <a:pPr lvl="2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3 </a:t>
            </a:r>
            <a:r>
              <a:rPr kumimoji="0" lang="ja-JP" altLang="en-US" smtClean="0"/>
              <a:t>レベル</a:t>
            </a:r>
          </a:p>
          <a:p>
            <a:pPr lvl="3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4 </a:t>
            </a:r>
            <a:r>
              <a:rPr kumimoji="0" lang="ja-JP" altLang="en-US" smtClean="0"/>
              <a:t>レベル</a:t>
            </a:r>
          </a:p>
          <a:p>
            <a:pPr lvl="4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5 </a:t>
            </a:r>
            <a:r>
              <a:rPr kumimoji="0" lang="ja-JP" altLang="en-US" smtClean="0"/>
              <a:t>レベル</a:t>
            </a:r>
            <a:endParaRPr kumimoji="0" lang="en-US"/>
          </a:p>
        </p:txBody>
      </p:sp>
      <p:sp>
        <p:nvSpPr>
          <p:cNvPr id="10" name="日付プレースホルダ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A9EF98E2-2B03-4323-8590-579C94843739}" type="datetimeFigureOut">
              <a:rPr kumimoji="1" lang="ja-JP" altLang="en-US" smtClean="0"/>
              <a:t>2012/12/14</a:t>
            </a:fld>
            <a:endParaRPr kumimoji="1" lang="ja-JP" altLang="en-US"/>
          </a:p>
        </p:txBody>
      </p:sp>
      <p:sp>
        <p:nvSpPr>
          <p:cNvPr id="22" name="フッター プレースホルダ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18" name="スライド番号プレースホルダ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414963F1-2773-4F9B-B24E-B60AF0B19C4C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1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1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1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1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/>
        </p:nvSpPr>
        <p:spPr>
          <a:xfrm>
            <a:off x="571472" y="1500174"/>
            <a:ext cx="707236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9600" dirty="0" smtClean="0">
                <a:solidFill>
                  <a:srgbClr val="FF3399"/>
                </a:solidFill>
              </a:rPr>
              <a:t>Forest</a:t>
            </a:r>
            <a:r>
              <a:rPr kumimoji="1" lang="ja-JP" altLang="en-US" sz="9600" dirty="0" smtClean="0">
                <a:solidFill>
                  <a:srgbClr val="FF3399"/>
                </a:solidFill>
              </a:rPr>
              <a:t>　</a:t>
            </a:r>
            <a:r>
              <a:rPr kumimoji="1" lang="en-US" altLang="ja-JP" sz="9600" dirty="0" smtClean="0">
                <a:solidFill>
                  <a:srgbClr val="FF3399"/>
                </a:solidFill>
              </a:rPr>
              <a:t>fire</a:t>
            </a:r>
            <a:endParaRPr kumimoji="1" lang="ja-JP" altLang="en-US" sz="9600" dirty="0">
              <a:solidFill>
                <a:srgbClr val="FF3399"/>
              </a:solidFill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785786" y="4000505"/>
            <a:ext cx="2428892" cy="18466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kumimoji="1" lang="en-US" altLang="ja-JP" dirty="0" smtClean="0">
              <a:solidFill>
                <a:srgbClr val="66FFFF"/>
              </a:solidFill>
            </a:endParaRPr>
          </a:p>
          <a:p>
            <a:r>
              <a:rPr kumimoji="1" lang="en-US" altLang="ja-JP" sz="2000" dirty="0" smtClean="0">
                <a:solidFill>
                  <a:srgbClr val="66FFFF"/>
                </a:solidFill>
              </a:rPr>
              <a:t>Sato</a:t>
            </a:r>
            <a:r>
              <a:rPr kumimoji="1" lang="ja-JP" altLang="en-US" sz="2000" dirty="0" smtClean="0">
                <a:solidFill>
                  <a:srgbClr val="66FFFF"/>
                </a:solidFill>
              </a:rPr>
              <a:t>　</a:t>
            </a:r>
            <a:r>
              <a:rPr kumimoji="1" lang="en-US" altLang="ja-JP" sz="2000" dirty="0" err="1" smtClean="0">
                <a:solidFill>
                  <a:srgbClr val="66FFFF"/>
                </a:solidFill>
              </a:rPr>
              <a:t>Ayana</a:t>
            </a:r>
            <a:endParaRPr kumimoji="1" lang="en-US" altLang="ja-JP" sz="2000" dirty="0" smtClean="0">
              <a:solidFill>
                <a:srgbClr val="66FFFF"/>
              </a:solidFill>
            </a:endParaRPr>
          </a:p>
          <a:p>
            <a:r>
              <a:rPr kumimoji="1" lang="en-US" altLang="ja-JP" sz="2000" dirty="0" smtClean="0">
                <a:solidFill>
                  <a:srgbClr val="66FFFF"/>
                </a:solidFill>
              </a:rPr>
              <a:t>Sasaki</a:t>
            </a:r>
            <a:r>
              <a:rPr lang="ja-JP" altLang="en-US" sz="2000" dirty="0">
                <a:solidFill>
                  <a:srgbClr val="66FFFF"/>
                </a:solidFill>
              </a:rPr>
              <a:t>　</a:t>
            </a:r>
            <a:r>
              <a:rPr kumimoji="1" lang="en-US" altLang="ja-JP" sz="2000" dirty="0" err="1" smtClean="0">
                <a:solidFill>
                  <a:srgbClr val="66FFFF"/>
                </a:solidFill>
              </a:rPr>
              <a:t>Kitsuno</a:t>
            </a:r>
            <a:endParaRPr kumimoji="1" lang="en-US" altLang="ja-JP" sz="2000" dirty="0" smtClean="0">
              <a:solidFill>
                <a:srgbClr val="66FFFF"/>
              </a:solidFill>
            </a:endParaRPr>
          </a:p>
          <a:p>
            <a:r>
              <a:rPr kumimoji="1" lang="en-US" altLang="ja-JP" sz="2000" dirty="0" err="1" smtClean="0">
                <a:solidFill>
                  <a:srgbClr val="66FFFF"/>
                </a:solidFill>
              </a:rPr>
              <a:t>Toh</a:t>
            </a:r>
            <a:r>
              <a:rPr kumimoji="1" lang="ja-JP" altLang="en-US" sz="2000" dirty="0" smtClean="0">
                <a:solidFill>
                  <a:srgbClr val="66FFFF"/>
                </a:solidFill>
              </a:rPr>
              <a:t>　</a:t>
            </a:r>
            <a:r>
              <a:rPr kumimoji="1" lang="en-US" altLang="ja-JP" sz="2000" dirty="0" err="1" smtClean="0">
                <a:solidFill>
                  <a:srgbClr val="66FFFF"/>
                </a:solidFill>
              </a:rPr>
              <a:t>Suzuka</a:t>
            </a:r>
            <a:endParaRPr kumimoji="1" lang="en-US" altLang="ja-JP" sz="2000" dirty="0" smtClean="0">
              <a:solidFill>
                <a:srgbClr val="66FFFF"/>
              </a:solidFill>
            </a:endParaRPr>
          </a:p>
          <a:p>
            <a:endParaRPr kumimoji="1" lang="en-US" altLang="ja-JP" dirty="0" smtClean="0">
              <a:solidFill>
                <a:srgbClr val="66FFFF"/>
              </a:solidFill>
            </a:endParaRPr>
          </a:p>
          <a:p>
            <a:endParaRPr kumimoji="1" lang="ja-JP" altLang="en-US" dirty="0">
              <a:solidFill>
                <a:srgbClr val="66FFFF"/>
              </a:solidFill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785786" y="3643314"/>
            <a:ext cx="235745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800" smtClean="0"/>
              <a:t>＊</a:t>
            </a:r>
            <a:r>
              <a:rPr lang="en-US" altLang="ja-JP" sz="2800" dirty="0" smtClean="0"/>
              <a:t>member</a:t>
            </a:r>
            <a:r>
              <a:rPr lang="ja-JP" altLang="en-US" sz="2800" dirty="0" smtClean="0"/>
              <a:t>＊</a:t>
            </a:r>
            <a:endParaRPr kumimoji="1" lang="ja-JP" altLang="en-US" sz="2800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857620" y="4286256"/>
            <a:ext cx="221457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5400" dirty="0" smtClean="0"/>
              <a:t>Inform</a:t>
            </a:r>
            <a:endParaRPr kumimoji="1" lang="ja-JP" altLang="en-US" sz="54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/>
              <a:t>The fact of forest fire</a:t>
            </a:r>
            <a:endParaRPr kumimoji="1" lang="ja-JP" altLang="en-US" dirty="0"/>
          </a:p>
        </p:txBody>
      </p:sp>
      <p:pic>
        <p:nvPicPr>
          <p:cNvPr id="3074" name="Picture 2" descr="http://photos.mongabay.com/10/0603aragao_fire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256867" y="2643182"/>
            <a:ext cx="5510887" cy="3910014"/>
          </a:xfrm>
          <a:prstGeom prst="rect">
            <a:avLst/>
          </a:prstGeom>
          <a:noFill/>
        </p:spPr>
      </p:pic>
      <p:sp>
        <p:nvSpPr>
          <p:cNvPr id="5" name="テキスト ボックス 4"/>
          <p:cNvSpPr txBox="1"/>
          <p:nvPr/>
        </p:nvSpPr>
        <p:spPr>
          <a:xfrm>
            <a:off x="0" y="3929066"/>
            <a:ext cx="757242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 smtClean="0"/>
              <a:t>Red…Areas with deforestation and a fire increase </a:t>
            </a:r>
          </a:p>
          <a:p>
            <a:r>
              <a:rPr lang="ja-JP" altLang="en-US" dirty="0" smtClean="0"/>
              <a:t>森林伐採と火災が増加している地域。</a:t>
            </a:r>
            <a:endParaRPr lang="en-US" altLang="ja-JP" dirty="0" smtClean="0"/>
          </a:p>
          <a:p>
            <a:r>
              <a:rPr lang="en-US" altLang="ja-JP" dirty="0" smtClean="0"/>
              <a:t>Green…Areas with </a:t>
            </a:r>
            <a:r>
              <a:rPr lang="en-US" altLang="ja-JP" dirty="0" smtClean="0"/>
              <a:t> deforestation </a:t>
            </a:r>
            <a:r>
              <a:rPr lang="en-US" altLang="ja-JP" dirty="0" smtClean="0"/>
              <a:t>decrease however a fire i</a:t>
            </a:r>
            <a:r>
              <a:rPr lang="en-US" altLang="ja-JP" dirty="0" smtClean="0"/>
              <a:t>ncrease</a:t>
            </a:r>
          </a:p>
          <a:p>
            <a:r>
              <a:rPr lang="ja-JP" altLang="en-US" dirty="0" smtClean="0"/>
              <a:t>森林伐採は減少しているが火災は増加している地域を示す。</a:t>
            </a:r>
            <a:endParaRPr lang="en-US" altLang="ja-JP" dirty="0" smtClean="0"/>
          </a:p>
          <a:p>
            <a:endParaRPr kumimoji="1" lang="ja-JP" altLang="en-US" dirty="0"/>
          </a:p>
        </p:txBody>
      </p:sp>
      <p:sp>
        <p:nvSpPr>
          <p:cNvPr id="6" name="正方形/長方形 5"/>
          <p:cNvSpPr/>
          <p:nvPr/>
        </p:nvSpPr>
        <p:spPr>
          <a:xfrm rot="20691085">
            <a:off x="100122" y="2307064"/>
            <a:ext cx="9056454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altLang="ja-JP" sz="66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Many green zone!!</a:t>
            </a:r>
            <a:endParaRPr lang="ja-JP" altLang="en-US" sz="66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テクノロジー">
  <a:themeElements>
    <a:clrScheme name="テクノロジー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テクノロジー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テクノロジー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36</TotalTime>
  <Words>56</Words>
  <Application>Microsoft Office PowerPoint</Application>
  <PresentationFormat>画面に合わせる (4:3)</PresentationFormat>
  <Paragraphs>13</Paragraphs>
  <Slides>4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5" baseType="lpstr">
      <vt:lpstr>テクノロジー</vt:lpstr>
      <vt:lpstr>スライド 1</vt:lpstr>
      <vt:lpstr>The fact of forest fire</vt:lpstr>
      <vt:lpstr>スライド 3</vt:lpstr>
      <vt:lpstr>スライド 4</vt:lpstr>
    </vt:vector>
  </TitlesOfParts>
  <Company>FJ-WORK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fsl</dc:creator>
  <cp:lastModifiedBy>fsl</cp:lastModifiedBy>
  <cp:revision>4</cp:revision>
  <dcterms:created xsi:type="dcterms:W3CDTF">2012-12-14T03:21:09Z</dcterms:created>
  <dcterms:modified xsi:type="dcterms:W3CDTF">2012-12-14T03:58:01Z</dcterms:modified>
</cp:coreProperties>
</file>

<file path=docProps/thumbnail.jpeg>
</file>