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Default Extension="wdp" ContentType="image/vnd.ms-photo"/>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handoutMasterIdLst>
    <p:handoutMasterId r:id="rId13"/>
  </p:handoutMasterIdLst>
  <p:sldIdLst>
    <p:sldId id="256" r:id="rId2"/>
    <p:sldId id="257" r:id="rId3"/>
    <p:sldId id="259" r:id="rId4"/>
    <p:sldId id="264" r:id="rId5"/>
    <p:sldId id="265" r:id="rId6"/>
    <p:sldId id="261" r:id="rId7"/>
    <p:sldId id="266" r:id="rId8"/>
    <p:sldId id="267" r:id="rId9"/>
    <p:sldId id="263" r:id="rId10"/>
    <p:sldId id="260" r:id="rId11"/>
    <p:sldId id="258" r:id="rId12"/>
  </p:sldIdLst>
  <p:sldSz cx="9144000" cy="6858000" type="screen4x3"/>
  <p:notesSz cx="6735763" cy="986948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207EF0"/>
    <a:srgbClr val="F7563B"/>
    <a:srgbClr val="66FFFF"/>
    <a:srgbClr val="FF3399"/>
    <a:srgbClr val="CC0000"/>
    <a:srgbClr val="FF505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46" d="100"/>
          <a:sy n="46" d="100"/>
        </p:scale>
        <p:origin x="-2064" y="-60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18831" cy="493474"/>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sz="quarter" idx="1"/>
          </p:nvPr>
        </p:nvSpPr>
        <p:spPr>
          <a:xfrm>
            <a:off x="3815373" y="0"/>
            <a:ext cx="2918831" cy="493474"/>
          </a:xfrm>
          <a:prstGeom prst="rect">
            <a:avLst/>
          </a:prstGeom>
        </p:spPr>
        <p:txBody>
          <a:bodyPr vert="horz" lIns="91440" tIns="45720" rIns="91440" bIns="45720" rtlCol="0"/>
          <a:lstStyle>
            <a:lvl1pPr algn="r">
              <a:defRPr sz="1200"/>
            </a:lvl1pPr>
          </a:lstStyle>
          <a:p>
            <a:fld id="{68E32B00-B55C-4091-9DA1-68142F13DE5F}" type="datetimeFigureOut">
              <a:rPr kumimoji="1" lang="ja-JP" altLang="en-US" smtClean="0"/>
              <a:t>2013/1/9</a:t>
            </a:fld>
            <a:endParaRPr kumimoji="1" lang="ja-JP" altLang="en-US"/>
          </a:p>
        </p:txBody>
      </p:sp>
      <p:sp>
        <p:nvSpPr>
          <p:cNvPr id="4" name="フッター プレースホルダ 3"/>
          <p:cNvSpPr>
            <a:spLocks noGrp="1"/>
          </p:cNvSpPr>
          <p:nvPr>
            <p:ph type="ftr" sz="quarter" idx="2"/>
          </p:nvPr>
        </p:nvSpPr>
        <p:spPr>
          <a:xfrm>
            <a:off x="0" y="9374301"/>
            <a:ext cx="2918831" cy="493474"/>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 4"/>
          <p:cNvSpPr>
            <a:spLocks noGrp="1"/>
          </p:cNvSpPr>
          <p:nvPr>
            <p:ph type="sldNum" sz="quarter" idx="3"/>
          </p:nvPr>
        </p:nvSpPr>
        <p:spPr>
          <a:xfrm>
            <a:off x="3815373" y="9374301"/>
            <a:ext cx="2918831" cy="493474"/>
          </a:xfrm>
          <a:prstGeom prst="rect">
            <a:avLst/>
          </a:prstGeom>
        </p:spPr>
        <p:txBody>
          <a:bodyPr vert="horz" lIns="91440" tIns="45720" rIns="91440" bIns="45720" rtlCol="0" anchor="b"/>
          <a:lstStyle>
            <a:lvl1pPr algn="r">
              <a:defRPr sz="1200"/>
            </a:lvl1pPr>
          </a:lstStyle>
          <a:p>
            <a:fld id="{A7BD1A95-ADDD-4CB5-832C-6AEAF023CE46}" type="slidenum">
              <a:rPr kumimoji="1" lang="ja-JP" altLang="en-US" smtClean="0"/>
              <a:t>&lt;#&gt;</a:t>
            </a:fld>
            <a:endParaRPr kumimoji="1" lang="ja-JP" altLang="en-US"/>
          </a:p>
        </p:txBody>
      </p:sp>
    </p:spTree>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bg>
      <p:bgRef idx="1002">
        <a:schemeClr val="bg2"/>
      </p:bgRef>
    </p:bg>
    <p:spTree>
      <p:nvGrpSpPr>
        <p:cNvPr id="1" name=""/>
        <p:cNvGrpSpPr/>
        <p:nvPr/>
      </p:nvGrpSpPr>
      <p:grpSpPr>
        <a:xfrm>
          <a:off x="0" y="0"/>
          <a:ext cx="0" cy="0"/>
          <a:chOff x="0" y="0"/>
          <a:chExt cx="0" cy="0"/>
        </a:xfrm>
      </p:grpSpPr>
      <p:sp>
        <p:nvSpPr>
          <p:cNvPr id="7" name="フリーフォーム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フリーフォーム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タイトル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ja-JP" altLang="en-US" smtClean="0"/>
              <a:t>マスタ タイトルの書式設定</a:t>
            </a:r>
            <a:endParaRPr kumimoji="0" lang="en-US"/>
          </a:p>
        </p:txBody>
      </p:sp>
      <p:sp>
        <p:nvSpPr>
          <p:cNvPr id="17" name="サブタイトル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ja-JP" altLang="en-US" smtClean="0"/>
              <a:t>マスタ サブタイトルの書式設定</a:t>
            </a:r>
            <a:endParaRPr kumimoji="0" lang="en-US"/>
          </a:p>
        </p:txBody>
      </p:sp>
      <p:sp>
        <p:nvSpPr>
          <p:cNvPr id="30" name="日付プレースホルダ 29"/>
          <p:cNvSpPr>
            <a:spLocks noGrp="1"/>
          </p:cNvSpPr>
          <p:nvPr>
            <p:ph type="dt" sz="half" idx="10"/>
          </p:nvPr>
        </p:nvSpPr>
        <p:spPr/>
        <p:txBody>
          <a:bodyPr/>
          <a:lstStyle/>
          <a:p>
            <a:fld id="{A9EF98E2-2B03-4323-8590-579C94843739}" type="datetimeFigureOut">
              <a:rPr kumimoji="1" lang="ja-JP" altLang="en-US" smtClean="0"/>
              <a:pPr/>
              <a:t>2013/1/9</a:t>
            </a:fld>
            <a:endParaRPr kumimoji="1" lang="ja-JP" altLang="en-US"/>
          </a:p>
        </p:txBody>
      </p:sp>
      <p:sp>
        <p:nvSpPr>
          <p:cNvPr id="19" name="フッター プレースホルダ 18"/>
          <p:cNvSpPr>
            <a:spLocks noGrp="1"/>
          </p:cNvSpPr>
          <p:nvPr>
            <p:ph type="ftr" sz="quarter" idx="11"/>
          </p:nvPr>
        </p:nvSpPr>
        <p:spPr/>
        <p:txBody>
          <a:bodyPr/>
          <a:lstStyle/>
          <a:p>
            <a:endParaRPr kumimoji="1" lang="ja-JP" altLang="en-US"/>
          </a:p>
        </p:txBody>
      </p:sp>
      <p:sp>
        <p:nvSpPr>
          <p:cNvPr id="27" name="スライド番号プレースホルダ 26"/>
          <p:cNvSpPr>
            <a:spLocks noGrp="1"/>
          </p:cNvSpPr>
          <p:nvPr>
            <p:ph type="sldNum" sz="quarter" idx="12"/>
          </p:nvPr>
        </p:nvSpPr>
        <p:spPr/>
        <p:txBody>
          <a:bodyPr/>
          <a:lstStyle/>
          <a:p>
            <a:fld id="{414963F1-2773-4F9B-B24E-B60AF0B19C4C}" type="slidenum">
              <a:rPr kumimoji="1" lang="ja-JP" altLang="en-US" smtClean="0"/>
              <a:pPr/>
              <a:t>&lt;#&gt;</a:t>
            </a:fld>
            <a:endParaRPr kumimoji="1" lang="ja-JP"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0" lang="ja-JP" altLang="en-US" smtClean="0"/>
              <a:t>マスタ タイトルの書式設定</a:t>
            </a:r>
            <a:endParaRPr kumimoji="0" lang="en-US"/>
          </a:p>
        </p:txBody>
      </p:sp>
      <p:sp>
        <p:nvSpPr>
          <p:cNvPr id="3" name="縦書きテキスト プレースホルダ 2"/>
          <p:cNvSpPr>
            <a:spLocks noGrp="1"/>
          </p:cNvSpPr>
          <p:nvPr>
            <p:ph type="body" orient="vert" idx="1"/>
          </p:nvPr>
        </p:nvSpPr>
        <p:spPr/>
        <p:txBody>
          <a:bodyPr vert="eaVert"/>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日付プレースホルダ 3"/>
          <p:cNvSpPr>
            <a:spLocks noGrp="1"/>
          </p:cNvSpPr>
          <p:nvPr>
            <p:ph type="dt" sz="half" idx="10"/>
          </p:nvPr>
        </p:nvSpPr>
        <p:spPr/>
        <p:txBody>
          <a:bodyPr/>
          <a:lstStyle/>
          <a:p>
            <a:fld id="{A9EF98E2-2B03-4323-8590-579C94843739}" type="datetimeFigureOut">
              <a:rPr kumimoji="1" lang="ja-JP" altLang="en-US" smtClean="0"/>
              <a:pPr/>
              <a:t>2013/1/9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414963F1-2773-4F9B-B24E-B60AF0B19C4C}" type="slidenum">
              <a:rPr kumimoji="1" lang="ja-JP" altLang="en-US" smtClean="0"/>
              <a:pPr/>
              <a:t>&lt;#&gt;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0" lang="ja-JP" altLang="en-US" smtClean="0"/>
              <a:t>マスタ タイトルの書式設定</a:t>
            </a:r>
            <a:endParaRPr kumimoji="0" lang="en-US"/>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日付プレースホルダ 3"/>
          <p:cNvSpPr>
            <a:spLocks noGrp="1"/>
          </p:cNvSpPr>
          <p:nvPr>
            <p:ph type="dt" sz="half" idx="10"/>
          </p:nvPr>
        </p:nvSpPr>
        <p:spPr/>
        <p:txBody>
          <a:bodyPr/>
          <a:lstStyle/>
          <a:p>
            <a:fld id="{A9EF98E2-2B03-4323-8590-579C94843739}" type="datetimeFigureOut">
              <a:rPr kumimoji="1" lang="ja-JP" altLang="en-US" smtClean="0"/>
              <a:pPr/>
              <a:t>2013/1/9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414963F1-2773-4F9B-B24E-B60AF0B19C4C}" type="slidenum">
              <a:rPr kumimoji="1" lang="ja-JP" altLang="en-US" smtClean="0"/>
              <a:pPr/>
              <a:t>&lt;#&gt;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lgn="l">
              <a:defRPr/>
            </a:lvl1pPr>
          </a:lstStyle>
          <a:p>
            <a:r>
              <a:rPr kumimoji="0" lang="ja-JP" altLang="en-US" smtClean="0"/>
              <a:t>マスタ タイトルの書式設定</a:t>
            </a:r>
            <a:endParaRPr kumimoji="0" lang="en-US"/>
          </a:p>
        </p:txBody>
      </p:sp>
      <p:sp>
        <p:nvSpPr>
          <p:cNvPr id="3" name="コンテンツ プレースホルダ 2"/>
          <p:cNvSpPr>
            <a:spLocks noGrp="1"/>
          </p:cNvSpPr>
          <p:nvPr>
            <p:ph idx="1"/>
          </p:nvPr>
        </p:nvSpPr>
        <p:spPr/>
        <p:txBody>
          <a:body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日付プレースホルダ 3"/>
          <p:cNvSpPr>
            <a:spLocks noGrp="1"/>
          </p:cNvSpPr>
          <p:nvPr>
            <p:ph type="dt" sz="half" idx="10"/>
          </p:nvPr>
        </p:nvSpPr>
        <p:spPr/>
        <p:txBody>
          <a:bodyPr/>
          <a:lstStyle/>
          <a:p>
            <a:fld id="{A9EF98E2-2B03-4323-8590-579C94843739}" type="datetimeFigureOut">
              <a:rPr kumimoji="1" lang="ja-JP" altLang="en-US" smtClean="0"/>
              <a:pPr/>
              <a:t>2013/1/9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414963F1-2773-4F9B-B24E-B60AF0B19C4C}" type="slidenum">
              <a:rPr kumimoji="1" lang="ja-JP" altLang="en-US" smtClean="0"/>
              <a:pPr/>
              <a:t>&lt;#&gt;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セクション見出し">
    <p:bg>
      <p:bgRef idx="1002">
        <a:schemeClr val="bg2"/>
      </p:bgRef>
    </p:bg>
    <p:spTree>
      <p:nvGrpSpPr>
        <p:cNvPr id="1" name=""/>
        <p:cNvGrpSpPr/>
        <p:nvPr/>
      </p:nvGrpSpPr>
      <p:grpSpPr>
        <a:xfrm>
          <a:off x="0" y="0"/>
          <a:ext cx="0" cy="0"/>
          <a:chOff x="0" y="0"/>
          <a:chExt cx="0" cy="0"/>
        </a:xfrm>
      </p:grpSpPr>
      <p:sp>
        <p:nvSpPr>
          <p:cNvPr id="7" name="フリーフォーム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フリーフォーム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タイトル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ja-JP" altLang="en-US" smtClean="0"/>
              <a:t>マスタ タイトルの書式設定</a:t>
            </a:r>
            <a:endParaRPr kumimoji="0" lang="en-US"/>
          </a:p>
        </p:txBody>
      </p:sp>
      <p:sp>
        <p:nvSpPr>
          <p:cNvPr id="3" name="テキスト プレースホルダ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ja-JP" altLang="en-US" smtClean="0"/>
              <a:t>マスタ テキストの書式設定</a:t>
            </a:r>
          </a:p>
        </p:txBody>
      </p:sp>
      <p:sp>
        <p:nvSpPr>
          <p:cNvPr id="4" name="日付プレースホルダ 3"/>
          <p:cNvSpPr>
            <a:spLocks noGrp="1"/>
          </p:cNvSpPr>
          <p:nvPr>
            <p:ph type="dt" sz="half" idx="10"/>
          </p:nvPr>
        </p:nvSpPr>
        <p:spPr/>
        <p:txBody>
          <a:bodyPr/>
          <a:lstStyle/>
          <a:p>
            <a:fld id="{A9EF98E2-2B03-4323-8590-579C94843739}" type="datetimeFigureOut">
              <a:rPr kumimoji="1" lang="ja-JP" altLang="en-US" smtClean="0"/>
              <a:pPr/>
              <a:t>2013/1/9</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414963F1-2773-4F9B-B24E-B60AF0B19C4C}" type="slidenum">
              <a:rPr kumimoji="1" lang="ja-JP" altLang="en-US" smtClean="0"/>
              <a:pPr/>
              <a:t>&lt;#&gt;</a:t>
            </a:fld>
            <a:endParaRPr kumimoji="1" lang="ja-JP"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7467600" cy="1143000"/>
          </a:xfrm>
        </p:spPr>
        <p:txBody>
          <a:bodyPr/>
          <a:lstStyle/>
          <a:p>
            <a:r>
              <a:rPr kumimoji="0" lang="ja-JP" altLang="en-US" smtClean="0"/>
              <a:t>マスタ タイトルの書式設定</a:t>
            </a:r>
            <a:endParaRPr kumimoji="0" lang="en-US"/>
          </a:p>
        </p:txBody>
      </p:sp>
      <p:sp>
        <p:nvSpPr>
          <p:cNvPr id="3" name="コンテンツ プレースホルダ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4" name="コンテンツ プレースホルダ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5" name="日付プレースホルダ 4"/>
          <p:cNvSpPr>
            <a:spLocks noGrp="1"/>
          </p:cNvSpPr>
          <p:nvPr>
            <p:ph type="dt" sz="half" idx="10"/>
          </p:nvPr>
        </p:nvSpPr>
        <p:spPr/>
        <p:txBody>
          <a:bodyPr/>
          <a:lstStyle/>
          <a:p>
            <a:fld id="{A9EF98E2-2B03-4323-8590-579C94843739}" type="datetimeFigureOut">
              <a:rPr kumimoji="1" lang="ja-JP" altLang="en-US" smtClean="0"/>
              <a:pPr/>
              <a:t>2013/1/9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414963F1-2773-4F9B-B24E-B60AF0B19C4C}" type="slidenum">
              <a:rPr kumimoji="1" lang="ja-JP" altLang="en-US" smtClean="0"/>
              <a:pPr/>
              <a:t>&lt;#&gt;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8229600" cy="1143000"/>
          </a:xfrm>
        </p:spPr>
        <p:txBody>
          <a:bodyPr anchor="ctr"/>
          <a:lstStyle>
            <a:lvl1pPr>
              <a:defRPr/>
            </a:lvl1pPr>
          </a:lstStyle>
          <a:p>
            <a:r>
              <a:rPr kumimoji="0" lang="ja-JP" altLang="en-US" smtClean="0"/>
              <a:t>マスタ タイトルの書式設定</a:t>
            </a:r>
            <a:endParaRPr kumimoji="0" lang="en-US"/>
          </a:p>
        </p:txBody>
      </p:sp>
      <p:sp>
        <p:nvSpPr>
          <p:cNvPr id="3" name="テキスト プレースホルダ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ja-JP" altLang="en-US" smtClean="0"/>
              <a:t>マスタ テキストの書式設定</a:t>
            </a:r>
          </a:p>
        </p:txBody>
      </p:sp>
      <p:sp>
        <p:nvSpPr>
          <p:cNvPr id="4" name="テキスト プレースホルダ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ja-JP" altLang="en-US" smtClean="0"/>
              <a:t>マスタ テキストの書式設定</a:t>
            </a:r>
          </a:p>
        </p:txBody>
      </p:sp>
      <p:sp>
        <p:nvSpPr>
          <p:cNvPr id="5" name="コンテンツ プレースホルダ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6" name="コンテンツ プレースホルダ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7" name="日付プレースホルダ 6"/>
          <p:cNvSpPr>
            <a:spLocks noGrp="1"/>
          </p:cNvSpPr>
          <p:nvPr>
            <p:ph type="dt" sz="half" idx="10"/>
          </p:nvPr>
        </p:nvSpPr>
        <p:spPr/>
        <p:txBody>
          <a:bodyPr/>
          <a:lstStyle/>
          <a:p>
            <a:fld id="{A9EF98E2-2B03-4323-8590-579C94843739}" type="datetimeFigureOut">
              <a:rPr kumimoji="1" lang="ja-JP" altLang="en-US" smtClean="0"/>
              <a:pPr/>
              <a:t>2013/1/9</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414963F1-2773-4F9B-B24E-B60AF0B19C4C}" type="slidenum">
              <a:rPr kumimoji="1" lang="ja-JP" altLang="en-US" smtClean="0"/>
              <a:pPr/>
              <a:t>&lt;#&gt;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320"/>
            <a:ext cx="7470648" cy="1143000"/>
          </a:xfrm>
        </p:spPr>
        <p:txBody>
          <a:bodyPr anchor="ctr"/>
          <a:lstStyle>
            <a:lvl1pPr algn="l">
              <a:defRPr sz="4600"/>
            </a:lvl1pPr>
          </a:lstStyle>
          <a:p>
            <a:r>
              <a:rPr kumimoji="0" lang="ja-JP" altLang="en-US" smtClean="0"/>
              <a:t>マスタ タイトルの書式設定</a:t>
            </a:r>
            <a:endParaRPr kumimoji="0" lang="en-US"/>
          </a:p>
        </p:txBody>
      </p:sp>
      <p:sp>
        <p:nvSpPr>
          <p:cNvPr id="7" name="日付プレースホルダ 6"/>
          <p:cNvSpPr>
            <a:spLocks noGrp="1"/>
          </p:cNvSpPr>
          <p:nvPr>
            <p:ph type="dt" sz="half" idx="10"/>
          </p:nvPr>
        </p:nvSpPr>
        <p:spPr/>
        <p:txBody>
          <a:bodyPr/>
          <a:lstStyle/>
          <a:p>
            <a:fld id="{A9EF98E2-2B03-4323-8590-579C94843739}" type="datetimeFigureOut">
              <a:rPr kumimoji="1" lang="ja-JP" altLang="en-US" smtClean="0"/>
              <a:pPr/>
              <a:t>2013/1/9</a:t>
            </a:fld>
            <a:endParaRPr kumimoji="1" lang="ja-JP" altLang="en-US"/>
          </a:p>
        </p:txBody>
      </p:sp>
      <p:sp>
        <p:nvSpPr>
          <p:cNvPr id="8" name="スライド番号プレースホルダ 7"/>
          <p:cNvSpPr>
            <a:spLocks noGrp="1"/>
          </p:cNvSpPr>
          <p:nvPr>
            <p:ph type="sldNum" sz="quarter" idx="11"/>
          </p:nvPr>
        </p:nvSpPr>
        <p:spPr/>
        <p:txBody>
          <a:bodyPr/>
          <a:lstStyle/>
          <a:p>
            <a:fld id="{414963F1-2773-4F9B-B24E-B60AF0B19C4C}" type="slidenum">
              <a:rPr kumimoji="1" lang="ja-JP" altLang="en-US" smtClean="0"/>
              <a:pPr/>
              <a:t>&lt;#&gt;</a:t>
            </a:fld>
            <a:endParaRPr kumimoji="1" lang="ja-JP" altLang="en-US"/>
          </a:p>
        </p:txBody>
      </p:sp>
      <p:sp>
        <p:nvSpPr>
          <p:cNvPr id="9" name="フッター プレースホルダ 8"/>
          <p:cNvSpPr>
            <a:spLocks noGrp="1"/>
          </p:cNvSpPr>
          <p:nvPr>
            <p:ph type="ftr" sz="quarter" idx="12"/>
          </p:nvPr>
        </p:nvSpPr>
        <p:spPr/>
        <p:txBody>
          <a:bodyPr/>
          <a:lstStyle/>
          <a:p>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A9EF98E2-2B03-4323-8590-579C94843739}" type="datetimeFigureOut">
              <a:rPr kumimoji="1" lang="ja-JP" altLang="en-US" smtClean="0"/>
              <a:pPr/>
              <a:t>2013/1/9</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414963F1-2773-4F9B-B24E-B60AF0B19C4C}" type="slidenum">
              <a:rPr kumimoji="1" lang="ja-JP" altLang="en-US" smtClean="0"/>
              <a:pPr/>
              <a:t>&lt;#&gt;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ja-JP" altLang="en-US" smtClean="0"/>
              <a:t>マスタ タイトルの書式設定</a:t>
            </a:r>
            <a:endParaRPr kumimoji="0" lang="en-US"/>
          </a:p>
        </p:txBody>
      </p:sp>
      <p:sp>
        <p:nvSpPr>
          <p:cNvPr id="3" name="テキスト プレースホルダ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ja-JP" altLang="en-US" smtClean="0"/>
              <a:t>マスタ テキストの書式設定</a:t>
            </a:r>
          </a:p>
        </p:txBody>
      </p:sp>
      <p:sp>
        <p:nvSpPr>
          <p:cNvPr id="4" name="コンテンツ プレースホルダ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ja-JP" altLang="en-US" smtClean="0"/>
              <a:t>マスタ テキストの書式設定</a:t>
            </a:r>
          </a:p>
          <a:p>
            <a:pPr lvl="1" eaLnBrk="1" latinLnBrk="0" hangingPunct="1"/>
            <a:r>
              <a:rPr lang="ja-JP" altLang="en-US" smtClean="0"/>
              <a:t>第 </a:t>
            </a:r>
            <a:r>
              <a:rPr lang="en-US" altLang="ja-JP" smtClean="0"/>
              <a:t>2 </a:t>
            </a:r>
            <a:r>
              <a:rPr lang="ja-JP" altLang="en-US" smtClean="0"/>
              <a:t>レベル</a:t>
            </a:r>
          </a:p>
          <a:p>
            <a:pPr lvl="2" eaLnBrk="1" latinLnBrk="0" hangingPunct="1"/>
            <a:r>
              <a:rPr lang="ja-JP" altLang="en-US" smtClean="0"/>
              <a:t>第 </a:t>
            </a:r>
            <a:r>
              <a:rPr lang="en-US" altLang="ja-JP" smtClean="0"/>
              <a:t>3 </a:t>
            </a:r>
            <a:r>
              <a:rPr lang="ja-JP" altLang="en-US" smtClean="0"/>
              <a:t>レベル</a:t>
            </a:r>
          </a:p>
          <a:p>
            <a:pPr lvl="3" eaLnBrk="1" latinLnBrk="0" hangingPunct="1"/>
            <a:r>
              <a:rPr lang="ja-JP" altLang="en-US" smtClean="0"/>
              <a:t>第 </a:t>
            </a:r>
            <a:r>
              <a:rPr lang="en-US" altLang="ja-JP" smtClean="0"/>
              <a:t>4 </a:t>
            </a:r>
            <a:r>
              <a:rPr lang="ja-JP" altLang="en-US" smtClean="0"/>
              <a:t>レベル</a:t>
            </a:r>
          </a:p>
          <a:p>
            <a:pPr lvl="4" eaLnBrk="1" latinLnBrk="0" hangingPunct="1"/>
            <a:r>
              <a:rPr lang="ja-JP" altLang="en-US" smtClean="0"/>
              <a:t>第 </a:t>
            </a:r>
            <a:r>
              <a:rPr lang="en-US" altLang="ja-JP" smtClean="0"/>
              <a:t>5 </a:t>
            </a:r>
            <a:r>
              <a:rPr lang="ja-JP" altLang="en-US" smtClean="0"/>
              <a:t>レベル</a:t>
            </a:r>
            <a:endParaRPr kumimoji="0" lang="en-US"/>
          </a:p>
        </p:txBody>
      </p:sp>
      <p:sp>
        <p:nvSpPr>
          <p:cNvPr id="5" name="日付プレースホルダ 4"/>
          <p:cNvSpPr>
            <a:spLocks noGrp="1"/>
          </p:cNvSpPr>
          <p:nvPr>
            <p:ph type="dt" sz="half" idx="10"/>
          </p:nvPr>
        </p:nvSpPr>
        <p:spPr/>
        <p:txBody>
          <a:bodyPr/>
          <a:lstStyle/>
          <a:p>
            <a:fld id="{A9EF98E2-2B03-4323-8590-579C94843739}" type="datetimeFigureOut">
              <a:rPr kumimoji="1" lang="ja-JP" altLang="en-US" smtClean="0"/>
              <a:pPr/>
              <a:t>2013/1/9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a:xfrm>
            <a:off x="8156448" y="6422064"/>
            <a:ext cx="762000" cy="365125"/>
          </a:xfrm>
        </p:spPr>
        <p:txBody>
          <a:bodyPr/>
          <a:lstStyle/>
          <a:p>
            <a:fld id="{414963F1-2773-4F9B-B24E-B60AF0B19C4C}" type="slidenum">
              <a:rPr kumimoji="1" lang="ja-JP" altLang="en-US" smtClean="0"/>
              <a:pPr/>
              <a:t>&lt;#&gt;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ja-JP" altLang="en-US" smtClean="0"/>
              <a:t>マスタ タイトルの書式設定</a:t>
            </a:r>
            <a:endParaRPr kumimoji="0" lang="en-US"/>
          </a:p>
        </p:txBody>
      </p:sp>
      <p:sp>
        <p:nvSpPr>
          <p:cNvPr id="3" name="図プレースホルダ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ja-JP" altLang="en-US" smtClean="0"/>
              <a:t>アイコンをクリックして図を追加</a:t>
            </a:r>
            <a:endParaRPr kumimoji="0" lang="en-US" dirty="0"/>
          </a:p>
        </p:txBody>
      </p:sp>
      <p:sp>
        <p:nvSpPr>
          <p:cNvPr id="4" name="テキスト プレースホルダ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ja-JP" altLang="en-US" smtClean="0"/>
              <a:t>マスタ テキストの書式設定</a:t>
            </a:r>
          </a:p>
        </p:txBody>
      </p:sp>
      <p:sp>
        <p:nvSpPr>
          <p:cNvPr id="5" name="日付プレースホルダ 4"/>
          <p:cNvSpPr>
            <a:spLocks noGrp="1"/>
          </p:cNvSpPr>
          <p:nvPr>
            <p:ph type="dt" sz="half" idx="10"/>
          </p:nvPr>
        </p:nvSpPr>
        <p:spPr>
          <a:xfrm>
            <a:off x="457200" y="6422064"/>
            <a:ext cx="2133600" cy="365125"/>
          </a:xfrm>
        </p:spPr>
        <p:txBody>
          <a:bodyPr/>
          <a:lstStyle/>
          <a:p>
            <a:fld id="{A9EF98E2-2B03-4323-8590-579C94843739}" type="datetimeFigureOut">
              <a:rPr kumimoji="1" lang="ja-JP" altLang="en-US" smtClean="0"/>
              <a:pPr/>
              <a:t>2013/1/9</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414963F1-2773-4F9B-B24E-B60AF0B19C4C}" type="slidenum">
              <a:rPr kumimoji="1" lang="ja-JP" altLang="en-US" smtClean="0"/>
              <a:pPr/>
              <a:t>&lt;#&gt;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フリーフォーム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フリーフォーム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タイトル プレースホルダ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ja-JP" altLang="en-US" smtClean="0"/>
              <a:t>マスタ タイトルの書式設定</a:t>
            </a:r>
            <a:endParaRPr kumimoji="0" lang="en-US"/>
          </a:p>
        </p:txBody>
      </p:sp>
      <p:sp>
        <p:nvSpPr>
          <p:cNvPr id="30" name="テキスト プレースホルダ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ja-JP" altLang="en-US" smtClean="0"/>
              <a:t>マスタ テキストの書式設定</a:t>
            </a:r>
          </a:p>
          <a:p>
            <a:pPr lvl="1" eaLnBrk="1" latinLnBrk="0" hangingPunct="1"/>
            <a:r>
              <a:rPr kumimoji="0" lang="ja-JP" altLang="en-US" smtClean="0"/>
              <a:t>第 </a:t>
            </a:r>
            <a:r>
              <a:rPr kumimoji="0" lang="en-US" altLang="ja-JP" smtClean="0"/>
              <a:t>2 </a:t>
            </a:r>
            <a:r>
              <a:rPr kumimoji="0" lang="ja-JP" altLang="en-US" smtClean="0"/>
              <a:t>レベル</a:t>
            </a:r>
          </a:p>
          <a:p>
            <a:pPr lvl="2" eaLnBrk="1" latinLnBrk="0" hangingPunct="1"/>
            <a:r>
              <a:rPr kumimoji="0" lang="ja-JP" altLang="en-US" smtClean="0"/>
              <a:t>第 </a:t>
            </a:r>
            <a:r>
              <a:rPr kumimoji="0" lang="en-US" altLang="ja-JP" smtClean="0"/>
              <a:t>3 </a:t>
            </a:r>
            <a:r>
              <a:rPr kumimoji="0" lang="ja-JP" altLang="en-US" smtClean="0"/>
              <a:t>レベル</a:t>
            </a:r>
          </a:p>
          <a:p>
            <a:pPr lvl="3" eaLnBrk="1" latinLnBrk="0" hangingPunct="1"/>
            <a:r>
              <a:rPr kumimoji="0" lang="ja-JP" altLang="en-US" smtClean="0"/>
              <a:t>第 </a:t>
            </a:r>
            <a:r>
              <a:rPr kumimoji="0" lang="en-US" altLang="ja-JP" smtClean="0"/>
              <a:t>4 </a:t>
            </a:r>
            <a:r>
              <a:rPr kumimoji="0" lang="ja-JP" altLang="en-US" smtClean="0"/>
              <a:t>レベル</a:t>
            </a:r>
          </a:p>
          <a:p>
            <a:pPr lvl="4" eaLnBrk="1" latinLnBrk="0" hangingPunct="1"/>
            <a:r>
              <a:rPr kumimoji="0" lang="ja-JP" altLang="en-US" smtClean="0"/>
              <a:t>第 </a:t>
            </a:r>
            <a:r>
              <a:rPr kumimoji="0" lang="en-US" altLang="ja-JP" smtClean="0"/>
              <a:t>5 </a:t>
            </a:r>
            <a:r>
              <a:rPr kumimoji="0" lang="ja-JP" altLang="en-US" smtClean="0"/>
              <a:t>レベル</a:t>
            </a:r>
            <a:endParaRPr kumimoji="0" lang="en-US"/>
          </a:p>
        </p:txBody>
      </p:sp>
      <p:sp>
        <p:nvSpPr>
          <p:cNvPr id="10" name="日付プレースホルダ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A9EF98E2-2B03-4323-8590-579C94843739}" type="datetimeFigureOut">
              <a:rPr kumimoji="1" lang="ja-JP" altLang="en-US" smtClean="0"/>
              <a:pPr/>
              <a:t>2013/1/9</a:t>
            </a:fld>
            <a:endParaRPr kumimoji="1" lang="ja-JP" altLang="en-US"/>
          </a:p>
        </p:txBody>
      </p:sp>
      <p:sp>
        <p:nvSpPr>
          <p:cNvPr id="22" name="フッター プレースホルダ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kumimoji="1" lang="ja-JP" altLang="en-US"/>
          </a:p>
        </p:txBody>
      </p:sp>
      <p:sp>
        <p:nvSpPr>
          <p:cNvPr id="18" name="スライド番号プレースホルダ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414963F1-2773-4F9B-B24E-B60AF0B19C4C}" type="slidenum">
              <a:rPr kumimoji="1" lang="ja-JP" altLang="en-US" smtClean="0"/>
              <a:pPr/>
              <a:t>&lt;#&gt;</a:t>
            </a:fld>
            <a:endParaRPr kumimoji="1" lang="ja-JP" alt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1"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1"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1"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1"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1"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1"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1"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1"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1"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1" sz="1600" kern="1200">
          <a:solidFill>
            <a:schemeClr val="tx1"/>
          </a:solidFill>
          <a:latin typeface="+mn-lt"/>
          <a:ea typeface="+mn-ea"/>
          <a:cs typeface="+mn-cs"/>
        </a:defRPr>
      </a:lvl9pPr>
    </p:bodyStyle>
    <p:otherStyle>
      <a:lvl1pPr marL="0" algn="l" rtl="0" eaLnBrk="1" latinLnBrk="0" hangingPunct="1">
        <a:defRPr kumimoji="1" kern="1200">
          <a:solidFill>
            <a:schemeClr val="tx1"/>
          </a:solidFill>
          <a:latin typeface="+mn-lt"/>
          <a:ea typeface="+mn-ea"/>
          <a:cs typeface="+mn-cs"/>
        </a:defRPr>
      </a:lvl1pPr>
      <a:lvl2pPr marL="457200" algn="l" rtl="0" eaLnBrk="1" latinLnBrk="0" hangingPunct="1">
        <a:defRPr kumimoji="1" kern="1200">
          <a:solidFill>
            <a:schemeClr val="tx1"/>
          </a:solidFill>
          <a:latin typeface="+mn-lt"/>
          <a:ea typeface="+mn-ea"/>
          <a:cs typeface="+mn-cs"/>
        </a:defRPr>
      </a:lvl2pPr>
      <a:lvl3pPr marL="914400" algn="l" rtl="0" eaLnBrk="1" latinLnBrk="0" hangingPunct="1">
        <a:defRPr kumimoji="1" kern="1200">
          <a:solidFill>
            <a:schemeClr val="tx1"/>
          </a:solidFill>
          <a:latin typeface="+mn-lt"/>
          <a:ea typeface="+mn-ea"/>
          <a:cs typeface="+mn-cs"/>
        </a:defRPr>
      </a:lvl3pPr>
      <a:lvl4pPr marL="1371600" algn="l" rtl="0" eaLnBrk="1" latinLnBrk="0" hangingPunct="1">
        <a:defRPr kumimoji="1" kern="1200">
          <a:solidFill>
            <a:schemeClr val="tx1"/>
          </a:solidFill>
          <a:latin typeface="+mn-lt"/>
          <a:ea typeface="+mn-ea"/>
          <a:cs typeface="+mn-cs"/>
        </a:defRPr>
      </a:lvl4pPr>
      <a:lvl5pPr marL="1828800" algn="l" rtl="0" eaLnBrk="1" latinLnBrk="0" hangingPunct="1">
        <a:defRPr kumimoji="1" kern="1200">
          <a:solidFill>
            <a:schemeClr val="tx1"/>
          </a:solidFill>
          <a:latin typeface="+mn-lt"/>
          <a:ea typeface="+mn-ea"/>
          <a:cs typeface="+mn-cs"/>
        </a:defRPr>
      </a:lvl5pPr>
      <a:lvl6pPr marL="2286000" algn="l" rtl="0" eaLnBrk="1" latinLnBrk="0" hangingPunct="1">
        <a:defRPr kumimoji="1" kern="1200">
          <a:solidFill>
            <a:schemeClr val="tx1"/>
          </a:solidFill>
          <a:latin typeface="+mn-lt"/>
          <a:ea typeface="+mn-ea"/>
          <a:cs typeface="+mn-cs"/>
        </a:defRPr>
      </a:lvl6pPr>
      <a:lvl7pPr marL="2743200" algn="l" rtl="0" eaLnBrk="1" latinLnBrk="0" hangingPunct="1">
        <a:defRPr kumimoji="1" kern="1200">
          <a:solidFill>
            <a:schemeClr val="tx1"/>
          </a:solidFill>
          <a:latin typeface="+mn-lt"/>
          <a:ea typeface="+mn-ea"/>
          <a:cs typeface="+mn-cs"/>
        </a:defRPr>
      </a:lvl7pPr>
      <a:lvl8pPr marL="3200400" algn="l" rtl="0" eaLnBrk="1" latinLnBrk="0" hangingPunct="1">
        <a:defRPr kumimoji="1" kern="1200">
          <a:solidFill>
            <a:schemeClr val="tx1"/>
          </a:solidFill>
          <a:latin typeface="+mn-lt"/>
          <a:ea typeface="+mn-ea"/>
          <a:cs typeface="+mn-cs"/>
        </a:defRPr>
      </a:lvl8pPr>
      <a:lvl9pPr marL="3657600" algn="l" rtl="0" eaLnBrk="1" latinLnBrk="0" hangingPunct="1">
        <a:defRPr kumimoji="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25.png"/><Relationship Id="rId3" Type="http://schemas.microsoft.com/office/2007/relationships/hdphoto" Target="../media/hdphoto11.wdp"/><Relationship Id="rId7" Type="http://schemas.openxmlformats.org/officeDocument/2006/relationships/image" Target="../media/image24.png"/><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3.png"/><Relationship Id="rId5" Type="http://schemas.microsoft.com/office/2007/relationships/hdphoto" Target="../media/hdphoto12.wdp"/><Relationship Id="rId4" Type="http://schemas.openxmlformats.org/officeDocument/2006/relationships/image" Target="../media/image22.png"/><Relationship Id="rId9" Type="http://schemas.microsoft.com/office/2007/relationships/hdphoto" Target="../media/hdphoto13.wdp"/></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7" Type="http://schemas.microsoft.com/office/2007/relationships/hdphoto" Target="../media/hdphoto2.wdp"/><Relationship Id="rId2" Type="http://schemas.openxmlformats.org/officeDocument/2006/relationships/image" Target="../media/image3.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microsoft.com/office/2007/relationships/hdphoto" Target="../media/hdphoto3.wdp"/><Relationship Id="rId7" Type="http://schemas.microsoft.com/office/2007/relationships/hdphoto" Target="../media/hdphoto5.wdp"/><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0.png"/><Relationship Id="rId5" Type="http://schemas.microsoft.com/office/2007/relationships/hdphoto" Target="../media/hdphoto4.wdp"/><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15.png"/><Relationship Id="rId4" Type="http://schemas.microsoft.com/office/2007/relationships/hdphoto" Target="../media/hdphoto6.wdp"/></Relationships>
</file>

<file path=ppt/slides/_rels/slide8.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7.png"/><Relationship Id="rId7" Type="http://schemas.openxmlformats.org/officeDocument/2006/relationships/image" Target="../media/image19.jpeg"/><Relationship Id="rId2" Type="http://schemas.openxmlformats.org/officeDocument/2006/relationships/image" Target="../media/image16.png"/><Relationship Id="rId1" Type="http://schemas.openxmlformats.org/officeDocument/2006/relationships/slideLayout" Target="../slideLayouts/slideLayout2.xml"/><Relationship Id="rId6" Type="http://schemas.microsoft.com/office/2007/relationships/hdphoto" Target="../media/hdphoto9.wdp"/><Relationship Id="rId5" Type="http://schemas.openxmlformats.org/officeDocument/2006/relationships/image" Target="../media/image18.png"/><Relationship Id="rId4" Type="http://schemas.microsoft.com/office/2007/relationships/hdphoto" Target="../media/hdphoto8.wdp"/><Relationship Id="rId9" Type="http://schemas.microsoft.com/office/2007/relationships/hdphoto" Target="../media/hdphoto10.wdp"/></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テキスト ボックス 6"/>
          <p:cNvSpPr txBox="1"/>
          <p:nvPr/>
        </p:nvSpPr>
        <p:spPr>
          <a:xfrm>
            <a:off x="571472" y="1500174"/>
            <a:ext cx="7072362" cy="1569660"/>
          </a:xfrm>
          <a:prstGeom prst="rect">
            <a:avLst/>
          </a:prstGeom>
          <a:noFill/>
        </p:spPr>
        <p:txBody>
          <a:bodyPr wrap="square" rtlCol="0">
            <a:spAutoFit/>
          </a:bodyPr>
          <a:lstStyle/>
          <a:p>
            <a:r>
              <a:rPr kumimoji="1" lang="en-US" altLang="ja-JP" sz="9600" dirty="0" smtClean="0">
                <a:solidFill>
                  <a:srgbClr val="FF3399"/>
                </a:solidFill>
              </a:rPr>
              <a:t>Forest</a:t>
            </a:r>
            <a:r>
              <a:rPr kumimoji="1" lang="ja-JP" altLang="en-US" sz="9600" dirty="0" smtClean="0">
                <a:solidFill>
                  <a:srgbClr val="FF3399"/>
                </a:solidFill>
              </a:rPr>
              <a:t>　</a:t>
            </a:r>
            <a:r>
              <a:rPr kumimoji="1" lang="en-US" altLang="ja-JP" sz="9600" dirty="0" smtClean="0">
                <a:solidFill>
                  <a:srgbClr val="FF3399"/>
                </a:solidFill>
              </a:rPr>
              <a:t>fire</a:t>
            </a:r>
            <a:endParaRPr kumimoji="1" lang="ja-JP" altLang="en-US" sz="9600" dirty="0">
              <a:solidFill>
                <a:srgbClr val="FF3399"/>
              </a:solidFill>
            </a:endParaRPr>
          </a:p>
        </p:txBody>
      </p:sp>
      <p:sp>
        <p:nvSpPr>
          <p:cNvPr id="8" name="テキスト ボックス 7"/>
          <p:cNvSpPr txBox="1"/>
          <p:nvPr/>
        </p:nvSpPr>
        <p:spPr>
          <a:xfrm>
            <a:off x="785786" y="4000505"/>
            <a:ext cx="2428892" cy="1846659"/>
          </a:xfrm>
          <a:prstGeom prst="rect">
            <a:avLst/>
          </a:prstGeom>
          <a:noFill/>
        </p:spPr>
        <p:txBody>
          <a:bodyPr wrap="square" rtlCol="0">
            <a:spAutoFit/>
          </a:bodyPr>
          <a:lstStyle/>
          <a:p>
            <a:endParaRPr kumimoji="1" lang="en-US" altLang="ja-JP" dirty="0" smtClean="0">
              <a:solidFill>
                <a:srgbClr val="66FFFF"/>
              </a:solidFill>
            </a:endParaRPr>
          </a:p>
          <a:p>
            <a:r>
              <a:rPr kumimoji="1" lang="en-US" altLang="ja-JP" sz="2000" dirty="0" smtClean="0">
                <a:solidFill>
                  <a:srgbClr val="66FFFF"/>
                </a:solidFill>
              </a:rPr>
              <a:t>Sato</a:t>
            </a:r>
            <a:r>
              <a:rPr kumimoji="1" lang="ja-JP" altLang="en-US" sz="2000" dirty="0" smtClean="0">
                <a:solidFill>
                  <a:srgbClr val="66FFFF"/>
                </a:solidFill>
              </a:rPr>
              <a:t>　</a:t>
            </a:r>
            <a:r>
              <a:rPr kumimoji="1" lang="en-US" altLang="ja-JP" sz="2000" dirty="0" err="1" smtClean="0">
                <a:solidFill>
                  <a:srgbClr val="66FFFF"/>
                </a:solidFill>
              </a:rPr>
              <a:t>Ayana</a:t>
            </a:r>
            <a:endParaRPr kumimoji="1" lang="en-US" altLang="ja-JP" sz="2000" dirty="0" smtClean="0">
              <a:solidFill>
                <a:srgbClr val="66FFFF"/>
              </a:solidFill>
            </a:endParaRPr>
          </a:p>
          <a:p>
            <a:r>
              <a:rPr kumimoji="1" lang="en-US" altLang="ja-JP" sz="2000" dirty="0" smtClean="0">
                <a:solidFill>
                  <a:srgbClr val="66FFFF"/>
                </a:solidFill>
              </a:rPr>
              <a:t>Sasaki</a:t>
            </a:r>
            <a:r>
              <a:rPr lang="ja-JP" altLang="en-US" sz="2000" dirty="0">
                <a:solidFill>
                  <a:srgbClr val="66FFFF"/>
                </a:solidFill>
              </a:rPr>
              <a:t>　</a:t>
            </a:r>
            <a:r>
              <a:rPr kumimoji="1" lang="en-US" altLang="ja-JP" sz="2000" dirty="0" err="1" smtClean="0">
                <a:solidFill>
                  <a:srgbClr val="66FFFF"/>
                </a:solidFill>
              </a:rPr>
              <a:t>Kitsuno</a:t>
            </a:r>
            <a:endParaRPr kumimoji="1" lang="en-US" altLang="ja-JP" sz="2000" dirty="0" smtClean="0">
              <a:solidFill>
                <a:srgbClr val="66FFFF"/>
              </a:solidFill>
            </a:endParaRPr>
          </a:p>
          <a:p>
            <a:r>
              <a:rPr kumimoji="1" lang="en-US" altLang="ja-JP" sz="2000" dirty="0" err="1" smtClean="0">
                <a:solidFill>
                  <a:srgbClr val="66FFFF"/>
                </a:solidFill>
              </a:rPr>
              <a:t>Toh</a:t>
            </a:r>
            <a:r>
              <a:rPr kumimoji="1" lang="ja-JP" altLang="en-US" sz="2000" dirty="0" smtClean="0">
                <a:solidFill>
                  <a:srgbClr val="66FFFF"/>
                </a:solidFill>
              </a:rPr>
              <a:t>　</a:t>
            </a:r>
            <a:r>
              <a:rPr kumimoji="1" lang="en-US" altLang="ja-JP" sz="2000" dirty="0" err="1" smtClean="0">
                <a:solidFill>
                  <a:srgbClr val="66FFFF"/>
                </a:solidFill>
              </a:rPr>
              <a:t>Suzuka</a:t>
            </a:r>
            <a:endParaRPr kumimoji="1" lang="en-US" altLang="ja-JP" sz="2000" dirty="0" smtClean="0">
              <a:solidFill>
                <a:srgbClr val="66FFFF"/>
              </a:solidFill>
            </a:endParaRPr>
          </a:p>
          <a:p>
            <a:endParaRPr kumimoji="1" lang="en-US" altLang="ja-JP" dirty="0" smtClean="0">
              <a:solidFill>
                <a:srgbClr val="66FFFF"/>
              </a:solidFill>
            </a:endParaRPr>
          </a:p>
          <a:p>
            <a:endParaRPr kumimoji="1" lang="ja-JP" altLang="en-US" dirty="0">
              <a:solidFill>
                <a:srgbClr val="66FFFF"/>
              </a:solidFill>
            </a:endParaRPr>
          </a:p>
        </p:txBody>
      </p:sp>
      <p:sp>
        <p:nvSpPr>
          <p:cNvPr id="9" name="テキスト ボックス 8"/>
          <p:cNvSpPr txBox="1"/>
          <p:nvPr/>
        </p:nvSpPr>
        <p:spPr>
          <a:xfrm>
            <a:off x="785786" y="3643314"/>
            <a:ext cx="2357454" cy="523220"/>
          </a:xfrm>
          <a:prstGeom prst="rect">
            <a:avLst/>
          </a:prstGeom>
          <a:noFill/>
        </p:spPr>
        <p:txBody>
          <a:bodyPr wrap="square" rtlCol="0">
            <a:spAutoFit/>
          </a:bodyPr>
          <a:lstStyle/>
          <a:p>
            <a:r>
              <a:rPr lang="ja-JP" altLang="en-US" sz="2800" smtClean="0"/>
              <a:t>＊</a:t>
            </a:r>
            <a:r>
              <a:rPr lang="en-US" altLang="ja-JP" sz="2800" dirty="0" smtClean="0"/>
              <a:t>member</a:t>
            </a:r>
            <a:r>
              <a:rPr lang="ja-JP" altLang="en-US" sz="2800" dirty="0" smtClean="0"/>
              <a:t>＊</a:t>
            </a:r>
            <a:endParaRPr kumimoji="1" lang="ja-JP" altLang="en-US" sz="2800" dirty="0"/>
          </a:p>
        </p:txBody>
      </p:sp>
      <p:sp>
        <p:nvSpPr>
          <p:cNvPr id="10" name="テキスト ボックス 9"/>
          <p:cNvSpPr txBox="1"/>
          <p:nvPr/>
        </p:nvSpPr>
        <p:spPr>
          <a:xfrm>
            <a:off x="3857620" y="4286256"/>
            <a:ext cx="2214578" cy="923330"/>
          </a:xfrm>
          <a:prstGeom prst="rect">
            <a:avLst/>
          </a:prstGeom>
          <a:noFill/>
        </p:spPr>
        <p:txBody>
          <a:bodyPr wrap="square" rtlCol="0">
            <a:spAutoFit/>
          </a:bodyPr>
          <a:lstStyle/>
          <a:p>
            <a:r>
              <a:rPr kumimoji="1" lang="en-US" altLang="ja-JP" sz="5400" dirty="0" smtClean="0"/>
              <a:t>Inform</a:t>
            </a:r>
            <a:endParaRPr kumimoji="1" lang="ja-JP" altLang="en-US" sz="5400" dirty="0"/>
          </a:p>
        </p:txBody>
      </p:sp>
      <p:pic>
        <p:nvPicPr>
          <p:cNvPr id="15" name="Picture 10" descr="http://blog-imgs-44.fc2.com/s/u/s/susiyuusilya/201101082303485d5.gif"/>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backgroundRemoval t="0" b="100000" l="0" r="100000"/>
                    </a14:imgEffect>
                  </a14:imgLayer>
                </a14:imgProps>
              </a:ext>
              <a:ext uri="{28A0092B-C50C-407E-A947-70E740481C1C}">
                <a14:useLocalDpi xmlns:a14="http://schemas.microsoft.com/office/drawing/2010/main" xmlns="" val="0"/>
              </a:ext>
            </a:extLst>
          </a:blip>
          <a:srcRect/>
          <a:stretch>
            <a:fillRect/>
          </a:stretch>
        </p:blipFill>
        <p:spPr bwMode="auto">
          <a:xfrm>
            <a:off x="6881316" y="1458943"/>
            <a:ext cx="1525035" cy="1652122"/>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6" descr="http://bakagazou.web.fc2.com/images/animal/49a28ab9.jpg"/>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backgroundRemoval t="3278" b="89988" l="9995" r="89951">
                        <a14:backgroundMark x1="69143" y1="75983" x2="69143" y2="75983"/>
                        <a14:backgroundMark x1="69470" y1="70560" x2="69470" y2="70560"/>
                        <a14:backgroundMark x1="74440" y1="77771" x2="74440" y2="77771"/>
                        <a14:backgroundMark x1="60513" y1="83552" x2="60513" y2="83552"/>
                        <a14:backgroundMark x1="60513" y1="82122" x2="60513" y2="82122"/>
                      </a14:backgroundRemoval>
                    </a14:imgEffect>
                  </a14:imgLayer>
                </a14:imgProps>
              </a:ext>
              <a:ext uri="{28A0092B-C50C-407E-A947-70E740481C1C}">
                <a14:useLocalDpi xmlns:a14="http://schemas.microsoft.com/office/drawing/2010/main" xmlns="" val="0"/>
              </a:ext>
            </a:extLst>
          </a:blip>
          <a:srcRect/>
          <a:stretch>
            <a:fillRect/>
          </a:stretch>
        </p:blipFill>
        <p:spPr bwMode="auto">
          <a:xfrm>
            <a:off x="395536" y="2924944"/>
            <a:ext cx="4611266" cy="4225826"/>
          </a:xfrm>
          <a:prstGeom prst="rect">
            <a:avLst/>
          </a:prstGeom>
          <a:noFill/>
          <a:extLst>
            <a:ext uri="{909E8E84-426E-40DD-AFC4-6F175D3DCCD1}">
              <a14:hiddenFill xmlns:a14="http://schemas.microsoft.com/office/drawing/2010/main" xmlns="">
                <a:solidFill>
                  <a:srgbClr val="FFFFFF"/>
                </a:solidFill>
              </a14:hiddenFill>
            </a:ext>
          </a:extLst>
        </p:spPr>
      </p:pic>
      <p:pic>
        <p:nvPicPr>
          <p:cNvPr id="5" name="Picture 2" descr="http://livedoor.blogimg.jp/skkc_toronto/imgs/2/7/275c9b57.jpg"/>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ackgroundRemoval t="10000" b="90000" l="10000" r="90000"/>
                    </a14:imgEffect>
                  </a14:imgLayer>
                </a14:imgProps>
              </a:ext>
              <a:ext uri="{28A0092B-C50C-407E-A947-70E740481C1C}">
                <a14:useLocalDpi xmlns:a14="http://schemas.microsoft.com/office/drawing/2010/main" xmlns="" val="0"/>
              </a:ext>
            </a:extLst>
          </a:blip>
          <a:srcRect/>
          <a:stretch>
            <a:fillRect/>
          </a:stretch>
        </p:blipFill>
        <p:spPr bwMode="auto">
          <a:xfrm>
            <a:off x="3635896" y="1277761"/>
            <a:ext cx="4392488" cy="3294366"/>
          </a:xfrm>
          <a:prstGeom prst="rect">
            <a:avLst/>
          </a:prstGeom>
          <a:noFill/>
          <a:extLst>
            <a:ext uri="{909E8E84-426E-40DD-AFC4-6F175D3DCCD1}">
              <a14:hiddenFill xmlns:a14="http://schemas.microsoft.com/office/drawing/2010/main" xmlns="">
                <a:solidFill>
                  <a:srgbClr val="FFFFFF"/>
                </a:solidFill>
              </a14:hiddenFill>
            </a:ext>
          </a:extLst>
        </p:spPr>
      </p:pic>
      <p:pic>
        <p:nvPicPr>
          <p:cNvPr id="2050" name="Picture 2"/>
          <p:cNvPicPr>
            <a:picLocks noChangeAspect="1" noChangeArrowheads="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395536" y="256984"/>
            <a:ext cx="8503853" cy="643240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395536" y="87423"/>
            <a:ext cx="8503853" cy="660196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7" name="角丸四角形吹き出し 6"/>
          <p:cNvSpPr/>
          <p:nvPr/>
        </p:nvSpPr>
        <p:spPr>
          <a:xfrm>
            <a:off x="55115" y="170348"/>
            <a:ext cx="8058120" cy="1476744"/>
          </a:xfrm>
          <a:prstGeom prst="wedgeRoundRectCallout">
            <a:avLst>
              <a:gd name="adj1" fmla="val 28684"/>
              <a:gd name="adj2" fmla="val 108940"/>
              <a:gd name="adj3" fmla="val 16667"/>
            </a:avLst>
          </a:prstGeom>
          <a:solidFill>
            <a:schemeClr val="tx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4800" dirty="0">
                <a:solidFill>
                  <a:srgbClr val="00B050"/>
                </a:solidFill>
              </a:rPr>
              <a:t>Thank you for </a:t>
            </a:r>
            <a:r>
              <a:rPr lang="en-US" altLang="ja-JP" sz="4800" dirty="0" smtClean="0">
                <a:solidFill>
                  <a:srgbClr val="00B050"/>
                </a:solidFill>
              </a:rPr>
              <a:t>listening</a:t>
            </a:r>
            <a:r>
              <a:rPr lang="ja-JP" altLang="en-US" sz="4800" dirty="0" smtClean="0">
                <a:solidFill>
                  <a:srgbClr val="00B050"/>
                </a:solidFill>
              </a:rPr>
              <a:t>★</a:t>
            </a:r>
            <a:endParaRPr kumimoji="1" lang="ja-JP" altLang="en-US" sz="4800" dirty="0">
              <a:solidFill>
                <a:srgbClr val="00B050"/>
              </a:solidFill>
            </a:endParaRPr>
          </a:p>
        </p:txBody>
      </p:sp>
      <p:pic>
        <p:nvPicPr>
          <p:cNvPr id="6" name="Picture 4" descr="http://bakagazou.web.fc2.com/images/animal/4f5b9b63.jpg"/>
          <p:cNvPicPr>
            <a:picLocks noChangeAspect="1" noChangeArrowheads="1"/>
          </p:cNvPicPr>
          <p:nvPr/>
        </p:nvPicPr>
        <p:blipFill>
          <a:blip r:embed="rId8" cstate="print">
            <a:extLst>
              <a:ext uri="{BEBA8EAE-BF5A-486C-A8C5-ECC9F3942E4B}">
                <a14:imgProps xmlns:a14="http://schemas.microsoft.com/office/drawing/2010/main" xmlns="">
                  <a14:imgLayer r:embed="rId9">
                    <a14:imgEffect>
                      <a14:backgroundRemoval t="10000" b="90000" l="10000" r="90000">
                        <a14:backgroundMark x1="50630" y1="66559" x2="50630" y2="66559"/>
                        <a14:backgroundMark x1="47355" y1="64309" x2="47355" y2="64309"/>
                        <a14:backgroundMark x1="39547" y1="76206" x2="39547" y2="76206"/>
                        <a14:backgroundMark x1="34509" y1="77170" x2="34509" y2="77170"/>
                      </a14:backgroundRemoval>
                    </a14:imgEffect>
                  </a14:imgLayer>
                </a14:imgProps>
              </a:ext>
              <a:ext uri="{28A0092B-C50C-407E-A947-70E740481C1C}">
                <a14:useLocalDpi xmlns:a14="http://schemas.microsoft.com/office/drawing/2010/main" xmlns="" val="0"/>
              </a:ext>
            </a:extLst>
          </a:blip>
          <a:srcRect/>
          <a:stretch>
            <a:fillRect/>
          </a:stretch>
        </p:blipFill>
        <p:spPr bwMode="auto">
          <a:xfrm>
            <a:off x="1403648" y="932415"/>
            <a:ext cx="9767897" cy="765193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18702126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51"/>
                                        </p:tgtEl>
                                        <p:attrNameLst>
                                          <p:attrName>style.visibility</p:attrName>
                                        </p:attrNameLst>
                                      </p:cBhvr>
                                      <p:to>
                                        <p:strVal val="visible"/>
                                      </p:to>
                                    </p:set>
                                    <p:anim calcmode="lin" valueType="num">
                                      <p:cBhvr additive="base">
                                        <p:cTn id="13" dur="500" fill="hold"/>
                                        <p:tgtEl>
                                          <p:spTgt spid="2051"/>
                                        </p:tgtEl>
                                        <p:attrNameLst>
                                          <p:attrName>ppt_x</p:attrName>
                                        </p:attrNameLst>
                                      </p:cBhvr>
                                      <p:tavLst>
                                        <p:tav tm="0">
                                          <p:val>
                                            <p:strVal val="#ppt_x"/>
                                          </p:val>
                                        </p:tav>
                                        <p:tav tm="100000">
                                          <p:val>
                                            <p:strVal val="#ppt_x"/>
                                          </p:val>
                                        </p:tav>
                                      </p:tavLst>
                                    </p:anim>
                                    <p:anim calcmode="lin" valueType="num">
                                      <p:cBhvr additive="base">
                                        <p:cTn id="14" dur="500" fill="hold"/>
                                        <p:tgtEl>
                                          <p:spTgt spid="2051"/>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3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1000" fill="hold"/>
                                        <p:tgtEl>
                                          <p:spTgt spid="6"/>
                                        </p:tgtEl>
                                        <p:attrNameLst>
                                          <p:attrName>ppt_w</p:attrName>
                                        </p:attrNameLst>
                                      </p:cBhvr>
                                      <p:tavLst>
                                        <p:tav tm="0">
                                          <p:val>
                                            <p:fltVal val="0"/>
                                          </p:val>
                                        </p:tav>
                                        <p:tav tm="100000">
                                          <p:val>
                                            <p:strVal val="#ppt_w"/>
                                          </p:val>
                                        </p:tav>
                                      </p:tavLst>
                                    </p:anim>
                                    <p:anim calcmode="lin" valueType="num">
                                      <p:cBhvr>
                                        <p:cTn id="20" dur="1000" fill="hold"/>
                                        <p:tgtEl>
                                          <p:spTgt spid="6"/>
                                        </p:tgtEl>
                                        <p:attrNameLst>
                                          <p:attrName>ppt_h</p:attrName>
                                        </p:attrNameLst>
                                      </p:cBhvr>
                                      <p:tavLst>
                                        <p:tav tm="0">
                                          <p:val>
                                            <p:fltVal val="0"/>
                                          </p:val>
                                        </p:tav>
                                        <p:tav tm="100000">
                                          <p:val>
                                            <p:strVal val="#ppt_h"/>
                                          </p:val>
                                        </p:tav>
                                      </p:tavLst>
                                    </p:anim>
                                    <p:anim calcmode="lin" valueType="num">
                                      <p:cBhvr>
                                        <p:cTn id="21" dur="1000" fill="hold"/>
                                        <p:tgtEl>
                                          <p:spTgt spid="6"/>
                                        </p:tgtEl>
                                        <p:attrNameLst>
                                          <p:attrName>style.rotation</p:attrName>
                                        </p:attrNameLst>
                                      </p:cBhvr>
                                      <p:tavLst>
                                        <p:tav tm="0">
                                          <p:val>
                                            <p:fltVal val="90"/>
                                          </p:val>
                                        </p:tav>
                                        <p:tav tm="100000">
                                          <p:val>
                                            <p:fltVal val="0"/>
                                          </p:val>
                                        </p:tav>
                                      </p:tavLst>
                                    </p:anim>
                                    <p:animEffect transition="in" filter="fade">
                                      <p:cBhvr>
                                        <p:cTn id="22" dur="10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テキスト ボックス 1"/>
          <p:cNvSpPr txBox="1"/>
          <p:nvPr/>
        </p:nvSpPr>
        <p:spPr>
          <a:xfrm>
            <a:off x="971332" y="8158305"/>
            <a:ext cx="7224644" cy="369332"/>
          </a:xfrm>
          <a:prstGeom prst="rect">
            <a:avLst/>
          </a:prstGeom>
          <a:noFill/>
        </p:spPr>
        <p:txBody>
          <a:bodyPr wrap="square" rtlCol="0">
            <a:spAutoFit/>
          </a:bodyPr>
          <a:lstStyle/>
          <a:p>
            <a:r>
              <a:rPr kumimoji="1" lang="ja-JP" altLang="en-US" dirty="0" smtClean="0"/>
              <a:t>敵「リザードン、火炎放射</a:t>
            </a:r>
            <a:r>
              <a:rPr kumimoji="1" lang="en-US" altLang="ja-JP" dirty="0" smtClean="0"/>
              <a:t>!!!</a:t>
            </a:r>
            <a:r>
              <a:rPr kumimoji="1" lang="ja-JP" altLang="en-US" dirty="0" smtClean="0"/>
              <a:t>」</a:t>
            </a:r>
            <a:endParaRPr kumimoji="1" lang="ja-JP" altLang="en-US" dirty="0"/>
          </a:p>
        </p:txBody>
      </p:sp>
      <p:sp>
        <p:nvSpPr>
          <p:cNvPr id="7" name="タイトル 6"/>
          <p:cNvSpPr>
            <a:spLocks noGrp="1"/>
          </p:cNvSpPr>
          <p:nvPr>
            <p:ph type="title"/>
          </p:nvPr>
        </p:nvSpPr>
        <p:spPr/>
        <p:txBody>
          <a:bodyPr/>
          <a:lstStyle/>
          <a:p>
            <a:endParaRPr kumimoji="1" lang="ja-JP" altLang="en-US"/>
          </a:p>
        </p:txBody>
      </p:sp>
      <p:sp>
        <p:nvSpPr>
          <p:cNvPr id="8" name="コンテンツ プレースホルダー 7"/>
          <p:cNvSpPr>
            <a:spLocks noGrp="1"/>
          </p:cNvSpPr>
          <p:nvPr>
            <p:ph idx="1"/>
          </p:nvPr>
        </p:nvSpPr>
        <p:spPr/>
        <p:txBody>
          <a:bodyPr/>
          <a:lstStyle/>
          <a:p>
            <a:endParaRPr kumimoji="1" lang="ja-JP" altLang="en-US"/>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27531" y="-171400"/>
            <a:ext cx="7467600" cy="1143000"/>
          </a:xfrm>
        </p:spPr>
        <p:txBody>
          <a:bodyPr/>
          <a:lstStyle/>
          <a:p>
            <a:r>
              <a:rPr lang="en-US" altLang="ja-JP" dirty="0" smtClean="0"/>
              <a:t>The fact of forest fire</a:t>
            </a:r>
            <a:endParaRPr kumimoji="1" lang="ja-JP" altLang="en-US" dirty="0"/>
          </a:p>
        </p:txBody>
      </p:sp>
      <p:pic>
        <p:nvPicPr>
          <p:cNvPr id="3074" name="Picture 2" descr="http://photos.mongabay.com/10/0603aragao_fire.jpg"/>
          <p:cNvPicPr>
            <a:picLocks noChangeAspect="1" noChangeArrowheads="1"/>
          </p:cNvPicPr>
          <p:nvPr/>
        </p:nvPicPr>
        <p:blipFill>
          <a:blip r:embed="rId2" cstate="print"/>
          <a:srcRect/>
          <a:stretch>
            <a:fillRect/>
          </a:stretch>
        </p:blipFill>
        <p:spPr bwMode="auto">
          <a:xfrm>
            <a:off x="293687" y="836712"/>
            <a:ext cx="5894309" cy="4182055"/>
          </a:xfrm>
          <a:prstGeom prst="rect">
            <a:avLst/>
          </a:prstGeom>
          <a:noFill/>
        </p:spPr>
      </p:pic>
      <p:sp>
        <p:nvSpPr>
          <p:cNvPr id="5" name="テキスト ボックス 4"/>
          <p:cNvSpPr txBox="1"/>
          <p:nvPr/>
        </p:nvSpPr>
        <p:spPr>
          <a:xfrm>
            <a:off x="6328711" y="2710443"/>
            <a:ext cx="2776148" cy="2308324"/>
          </a:xfrm>
          <a:prstGeom prst="rect">
            <a:avLst/>
          </a:prstGeom>
          <a:noFill/>
        </p:spPr>
        <p:txBody>
          <a:bodyPr wrap="square" rtlCol="0">
            <a:spAutoFit/>
          </a:bodyPr>
          <a:lstStyle/>
          <a:p>
            <a:r>
              <a:rPr lang="en-US" altLang="ja-JP" dirty="0" smtClean="0">
                <a:solidFill>
                  <a:srgbClr val="FF0000"/>
                </a:solidFill>
              </a:rPr>
              <a:t>Red</a:t>
            </a:r>
            <a:r>
              <a:rPr lang="en-US" altLang="ja-JP" dirty="0" smtClean="0"/>
              <a:t>…Areas with deforestation and a fire increase </a:t>
            </a:r>
          </a:p>
          <a:p>
            <a:endParaRPr lang="en-US" altLang="ja-JP" dirty="0" smtClean="0"/>
          </a:p>
          <a:p>
            <a:r>
              <a:rPr lang="en-US" altLang="ja-JP" dirty="0" smtClean="0">
                <a:solidFill>
                  <a:srgbClr val="00B050"/>
                </a:solidFill>
              </a:rPr>
              <a:t>Green</a:t>
            </a:r>
            <a:r>
              <a:rPr lang="en-US" altLang="ja-JP" dirty="0" smtClean="0"/>
              <a:t>…Areas with  deforestation decrease however a fire increase</a:t>
            </a:r>
          </a:p>
          <a:p>
            <a:endParaRPr kumimoji="1" lang="ja-JP" altLang="en-US" dirty="0"/>
          </a:p>
        </p:txBody>
      </p:sp>
      <p:sp>
        <p:nvSpPr>
          <p:cNvPr id="6" name="正方形/長方形 5"/>
          <p:cNvSpPr/>
          <p:nvPr/>
        </p:nvSpPr>
        <p:spPr>
          <a:xfrm rot="21254154">
            <a:off x="54802" y="5241152"/>
            <a:ext cx="9056454" cy="1107996"/>
          </a:xfrm>
          <a:prstGeom prst="rect">
            <a:avLst/>
          </a:prstGeom>
          <a:solidFill>
            <a:srgbClr val="FF0000"/>
          </a:solidFill>
          <a:ln w="76200">
            <a:solidFill>
              <a:srgbClr val="FFC000"/>
            </a:solidFill>
          </a:ln>
        </p:spPr>
        <p:txBody>
          <a:bodyPr wrap="none" lIns="91440" tIns="45720" rIns="91440" bIns="45720">
            <a:spAutoFit/>
          </a:bodyPr>
          <a:lstStyle/>
          <a:p>
            <a:pPr algn="ctr"/>
            <a:r>
              <a:rPr lang="en-US" altLang="ja-JP" sz="66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Many green zone!!</a:t>
            </a:r>
            <a:endParaRPr lang="ja-JP" altLang="en-US" sz="6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Animals in the forest </a:t>
            </a:r>
            <a:endParaRPr kumimoji="1" lang="ja-JP" altLang="en-US" dirty="0"/>
          </a:p>
        </p:txBody>
      </p:sp>
      <p:pic>
        <p:nvPicPr>
          <p:cNvPr id="1026" name="Picture 2" descr="猿の赤ちゃんオランウータン "/>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67544" y="1484784"/>
            <a:ext cx="2597274" cy="3433597"/>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Picture 4" descr="http://t0.gstatic.com/images?q=tbn:ANd9GcQj_FMHseN_DIgkKkkjsSV80ZcTfXZ2oaieICbv15nucsajamslxGziuctWtA"/>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419872" y="1484784"/>
            <a:ext cx="2562225" cy="1781176"/>
          </a:xfrm>
          <a:prstGeom prst="rect">
            <a:avLst/>
          </a:prstGeom>
          <a:noFill/>
          <a:extLst>
            <a:ext uri="{909E8E84-426E-40DD-AFC4-6F175D3DCCD1}">
              <a14:hiddenFill xmlns:a14="http://schemas.microsoft.com/office/drawing/2010/main" xmlns="">
                <a:solidFill>
                  <a:srgbClr val="FFFFFF"/>
                </a:solidFill>
              </a14:hiddenFill>
            </a:ext>
          </a:extLst>
        </p:spPr>
      </p:pic>
      <p:pic>
        <p:nvPicPr>
          <p:cNvPr id="1030" name="Picture 6" descr="http://nurse-express1.c.blog.so-net.ne.jp/_images/blog/_12c/nurse-express1/tiger.jpg?c=a0"/>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419872" y="3501008"/>
            <a:ext cx="4913309" cy="3210996"/>
          </a:xfrm>
          <a:prstGeom prst="rect">
            <a:avLst/>
          </a:prstGeom>
          <a:noFill/>
          <a:extLst>
            <a:ext uri="{909E8E84-426E-40DD-AFC4-6F175D3DCCD1}">
              <a14:hiddenFill xmlns:a14="http://schemas.microsoft.com/office/drawing/2010/main" xmlns="">
                <a:solidFill>
                  <a:srgbClr val="FFFFFF"/>
                </a:solidFill>
              </a14:hiddenFill>
            </a:ext>
          </a:extLst>
        </p:spPr>
      </p:pic>
      <p:pic>
        <p:nvPicPr>
          <p:cNvPr id="1032" name="Picture 8" descr="http://t0.gstatic.com/images?q=tbn:ANd9GcQc9c7w33INO0ZF52m5DFXIrBewaZ1GNetZU_xHFB5V5VaQ7P0EKaoTwGvqpw"/>
          <p:cNvPicPr>
            <a:picLocks noChangeAspect="1" noChangeArrowheads="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6300192" y="1465735"/>
            <a:ext cx="2543175" cy="1800225"/>
          </a:xfrm>
          <a:prstGeom prst="rect">
            <a:avLst/>
          </a:prstGeom>
          <a:noFill/>
          <a:extLst>
            <a:ext uri="{909E8E84-426E-40DD-AFC4-6F175D3DCCD1}">
              <a14:hiddenFill xmlns:a14="http://schemas.microsoft.com/office/drawing/2010/main" xmlns="">
                <a:solidFill>
                  <a:srgbClr val="FFFFFF"/>
                </a:solidFill>
              </a14:hiddenFill>
            </a:ext>
          </a:extLst>
        </p:spPr>
      </p:pic>
      <p:sp>
        <p:nvSpPr>
          <p:cNvPr id="4" name="正方形/長方形 3"/>
          <p:cNvSpPr/>
          <p:nvPr/>
        </p:nvSpPr>
        <p:spPr>
          <a:xfrm rot="20921442">
            <a:off x="435834" y="3099369"/>
            <a:ext cx="7956537" cy="923330"/>
          </a:xfrm>
          <a:prstGeom prst="rect">
            <a:avLst/>
          </a:prstGeom>
          <a:solidFill>
            <a:srgbClr val="FF0000"/>
          </a:solidFill>
          <a:ln w="57150">
            <a:solidFill>
              <a:srgbClr val="FFFF00"/>
            </a:solidFill>
          </a:ln>
        </p:spPr>
        <p:txBody>
          <a:bodyPr wrap="none" lIns="91440" tIns="45720" rIns="91440" bIns="45720">
            <a:spAutoFit/>
          </a:bodyPr>
          <a:lstStyle/>
          <a:p>
            <a:pPr algn="ctr"/>
            <a:r>
              <a:rPr lang="en-US" altLang="ja-JP" sz="54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They are very cute.</a:t>
            </a:r>
            <a:endParaRPr lang="ja-JP" altLang="en-US" sz="54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1034" name="Picture 10" descr="http://080206.kazudiet.com/img/A320_058.jpg"/>
          <p:cNvPicPr>
            <a:picLocks noChangeAspect="1" noChangeArrowheads="1"/>
          </p:cNvPicPr>
          <p:nvPr/>
        </p:nvPicPr>
        <p:blipFill>
          <a:blip r:embed="rId6" cstate="print">
            <a:extLst>
              <a:ext uri="{BEBA8EAE-BF5A-486C-A8C5-ECC9F3942E4B}">
                <a14:imgProps xmlns:a14="http://schemas.microsoft.com/office/drawing/2010/main" xmlns="">
                  <a14:imgLayer r:embed="rId7">
                    <a14:imgEffect>
                      <a14:backgroundRemoval t="5718" b="91868" l="3812" r="96442"/>
                    </a14:imgEffect>
                  </a14:imgLayer>
                </a14:imgProps>
              </a:ext>
              <a:ext uri="{28A0092B-C50C-407E-A947-70E740481C1C}">
                <a14:useLocalDpi xmlns:a14="http://schemas.microsoft.com/office/drawing/2010/main" xmlns="" val="0"/>
              </a:ext>
            </a:extLst>
          </a:blip>
          <a:srcRect/>
          <a:stretch>
            <a:fillRect/>
          </a:stretch>
        </p:blipFill>
        <p:spPr bwMode="auto">
          <a:xfrm rot="1319251">
            <a:off x="757973" y="3023057"/>
            <a:ext cx="955900" cy="955900"/>
          </a:xfrm>
          <a:prstGeom prst="rect">
            <a:avLst/>
          </a:prstGeom>
          <a:noFill/>
          <a:extLst>
            <a:ext uri="{909E8E84-426E-40DD-AFC4-6F175D3DCCD1}">
              <a14:hiddenFill xmlns:a14="http://schemas.microsoft.com/office/drawing/2010/main" xmlns="">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34"/>
                                        </p:tgtEl>
                                        <p:attrNameLst>
                                          <p:attrName>style.visibility</p:attrName>
                                        </p:attrNameLst>
                                      </p:cBhvr>
                                      <p:to>
                                        <p:strVal val="visible"/>
                                      </p:to>
                                    </p:set>
                                    <p:animEffect transition="in" filter="wipe(down)">
                                      <p:cBhvr>
                                        <p:cTn id="7" dur="500"/>
                                        <p:tgtEl>
                                          <p:spTgt spid="103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sp>
        <p:nvSpPr>
          <p:cNvPr id="3" name="コンテンツ プレースホルダー 2"/>
          <p:cNvSpPr>
            <a:spLocks noGrp="1"/>
          </p:cNvSpPr>
          <p:nvPr>
            <p:ph idx="1"/>
          </p:nvPr>
        </p:nvSpPr>
        <p:spPr>
          <a:xfrm>
            <a:off x="323528" y="1988840"/>
            <a:ext cx="9937104" cy="4525963"/>
          </a:xfrm>
        </p:spPr>
        <p:txBody>
          <a:bodyPr>
            <a:normAutofit/>
          </a:bodyPr>
          <a:lstStyle/>
          <a:p>
            <a:pPr marL="36576" indent="0">
              <a:buNone/>
            </a:pPr>
            <a:r>
              <a:rPr lang="en-US" altLang="ja-JP" sz="3600" b="1" dirty="0" smtClean="0"/>
              <a:t>We should protect forest.</a:t>
            </a:r>
          </a:p>
          <a:p>
            <a:pPr marL="36576" indent="0">
              <a:buNone/>
            </a:pPr>
            <a:r>
              <a:rPr lang="en-US" altLang="ja-JP" sz="3600" b="1" dirty="0" smtClean="0"/>
              <a:t>By the way,</a:t>
            </a:r>
          </a:p>
          <a:p>
            <a:pPr marL="36576" indent="0">
              <a:buNone/>
            </a:pPr>
            <a:r>
              <a:rPr lang="en-US" altLang="ja-JP" sz="3600" b="1" dirty="0" smtClean="0"/>
              <a:t>what </a:t>
            </a:r>
            <a:r>
              <a:rPr lang="en-US" altLang="ja-JP" sz="3600" b="1" dirty="0"/>
              <a:t>is cause of this fearful </a:t>
            </a:r>
            <a:r>
              <a:rPr lang="en-US" altLang="ja-JP" sz="3600" b="1" dirty="0" smtClean="0"/>
              <a:t>forest fire</a:t>
            </a:r>
            <a:r>
              <a:rPr lang="en-US" altLang="ja-JP" sz="3600" b="1" dirty="0"/>
              <a:t>?</a:t>
            </a:r>
            <a:endParaRPr lang="en-US" altLang="ja-JP" sz="3600" b="1" dirty="0" smtClean="0"/>
          </a:p>
        </p:txBody>
      </p:sp>
    </p:spTree>
    <p:extLst>
      <p:ext uri="{BB962C8B-B14F-4D97-AF65-F5344CB8AC3E}">
        <p14:creationId xmlns:p14="http://schemas.microsoft.com/office/powerpoint/2010/main" xmlns="" val="1006727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3528" y="332656"/>
            <a:ext cx="7467600" cy="1143000"/>
          </a:xfrm>
        </p:spPr>
        <p:txBody>
          <a:bodyPr/>
          <a:lstStyle/>
          <a:p>
            <a:r>
              <a:rPr lang="en-US" altLang="ja-JP" dirty="0" smtClean="0"/>
              <a:t>Causes</a:t>
            </a:r>
            <a:endParaRPr kumimoji="1" lang="ja-JP" altLang="en-US" dirty="0"/>
          </a:p>
        </p:txBody>
      </p:sp>
      <p:sp>
        <p:nvSpPr>
          <p:cNvPr id="3" name="コンテンツ プレースホルダー 2"/>
          <p:cNvSpPr>
            <a:spLocks noGrp="1"/>
          </p:cNvSpPr>
          <p:nvPr>
            <p:ph idx="1"/>
          </p:nvPr>
        </p:nvSpPr>
        <p:spPr>
          <a:xfrm>
            <a:off x="179512" y="1412777"/>
            <a:ext cx="8784976" cy="1368151"/>
          </a:xfrm>
        </p:spPr>
        <p:txBody>
          <a:bodyPr>
            <a:normAutofit fontScale="77500" lnSpcReduction="20000"/>
          </a:bodyPr>
          <a:lstStyle/>
          <a:p>
            <a:r>
              <a:rPr lang="en-US" altLang="ja-JP" dirty="0" smtClean="0"/>
              <a:t>A fire </a:t>
            </a:r>
            <a:r>
              <a:rPr lang="en-US" altLang="ja-JP" dirty="0"/>
              <a:t>can happen by natural phenomena such as thunder</a:t>
            </a:r>
          </a:p>
          <a:p>
            <a:endParaRPr lang="en-US" altLang="ja-JP" dirty="0" smtClean="0"/>
          </a:p>
          <a:p>
            <a:r>
              <a:rPr lang="en-US" altLang="ja-JP" dirty="0" smtClean="0"/>
              <a:t>80</a:t>
            </a:r>
            <a:r>
              <a:rPr lang="en-US" altLang="ja-JP" dirty="0"/>
              <a:t>% of the whole </a:t>
            </a:r>
            <a:r>
              <a:rPr lang="en-US" altLang="ja-JP" dirty="0" smtClean="0"/>
              <a:t>is human </a:t>
            </a:r>
            <a:r>
              <a:rPr lang="en-US" altLang="ja-JP" dirty="0"/>
              <a:t>hands.</a:t>
            </a:r>
          </a:p>
          <a:p>
            <a:endParaRPr lang="ja-JP" altLang="en-US" dirty="0"/>
          </a:p>
        </p:txBody>
      </p:sp>
      <p:pic>
        <p:nvPicPr>
          <p:cNvPr id="2052" name="Picture 4" descr="http://livedoor.2.blogimg.jp/doraemonblog/imgs/2/3/235f13c7.jpg"/>
          <p:cNvPicPr>
            <a:picLocks noChangeAspect="1" noChangeArrowheads="1"/>
          </p:cNvPicPr>
          <p:nvPr/>
        </p:nvPicPr>
        <p:blipFill>
          <a:blip r:embed="rId2" cstate="print">
            <a:extLst>
              <a:ext uri="{BEBA8EAE-BF5A-486C-A8C5-ECC9F3942E4B}">
                <a14:imgProps xmlns:a14="http://schemas.microsoft.com/office/drawing/2010/main" xmlns="">
                  <a14:imgLayer r:embed="rId3">
                    <a14:imgEffect>
                      <a14:backgroundRemoval t="0" b="100000" l="0" r="100000">
                        <a14:foregroundMark x1="42333" y1="21893" x2="42333" y2="21893"/>
                        <a14:foregroundMark x1="73000" y1="23077" x2="73000" y2="23077"/>
                        <a14:foregroundMark x1="64000" y1="21893" x2="64000" y2="21893"/>
                        <a14:foregroundMark x1="68000" y1="65680" x2="68000" y2="65680"/>
                        <a14:foregroundMark x1="68667" y1="69231" x2="68667" y2="69231"/>
                        <a14:foregroundMark x1="68333" y1="74556" x2="68333" y2="74556"/>
                        <a14:foregroundMark x1="65333" y1="72781" x2="65333" y2="72781"/>
                        <a14:foregroundMark x1="55667" y1="89941" x2="55667" y2="89941"/>
                        <a14:foregroundMark x1="58333" y1="88166" x2="58333" y2="88166"/>
                        <a14:foregroundMark x1="54667" y1="85207" x2="54667" y2="85207"/>
                        <a14:foregroundMark x1="61667" y1="89941" x2="61667" y2="89941"/>
                        <a14:foregroundMark x1="56333" y1="94675" x2="56333" y2="94675"/>
                        <a14:foregroundMark x1="4000" y1="88166" x2="4000" y2="88166"/>
                        <a14:foregroundMark x1="24667" y1="86982" x2="24667" y2="86982"/>
                        <a14:foregroundMark x1="32333" y1="88757" x2="32333" y2="88757"/>
                        <a14:foregroundMark x1="32333" y1="96450" x2="32333" y2="96450"/>
                        <a14:foregroundMark x1="24000" y1="95858" x2="24000" y2="95858"/>
                        <a14:foregroundMark x1="25667" y1="95858" x2="25667" y2="95858"/>
                        <a14:foregroundMark x1="30333" y1="96450" x2="30333" y2="96450"/>
                        <a14:foregroundMark x1="73000" y1="83432" x2="73000" y2="83432"/>
                        <a14:foregroundMark x1="70000" y1="89349" x2="70000" y2="89349"/>
                        <a14:foregroundMark x1="50667" y1="94083" x2="50667" y2="94083"/>
                        <a14:backgroundMark x1="11667" y1="72781" x2="11667" y2="72781"/>
                        <a14:backgroundMark x1="11667" y1="60355" x2="11667" y2="60355"/>
                        <a14:backgroundMark x1="15000" y1="73373" x2="15000" y2="73373"/>
                        <a14:backgroundMark x1="43333" y1="70414" x2="43333" y2="70414"/>
                        <a14:backgroundMark x1="43667" y1="59172" x2="43667" y2="59172"/>
                        <a14:backgroundMark x1="43333" y1="47929" x2="43333" y2="47929"/>
                        <a14:backgroundMark x1="44667" y1="40828" x2="44667" y2="40828"/>
                        <a14:backgroundMark x1="45333" y1="13018" x2="45333" y2="13018"/>
                        <a14:backgroundMark x1="95000" y1="43195" x2="95000" y2="43195"/>
                        <a14:backgroundMark x1="91333" y1="37278" x2="91333" y2="37278"/>
                        <a14:backgroundMark x1="91333" y1="39053" x2="91333" y2="39053"/>
                        <a14:backgroundMark x1="94667" y1="58580" x2="94667" y2="58580"/>
                        <a14:backgroundMark x1="91667" y1="71006" x2="91667" y2="71006"/>
                        <a14:backgroundMark x1="87333" y1="84615" x2="87333" y2="84615"/>
                        <a14:backgroundMark x1="76667" y1="88757" x2="76667" y2="88757"/>
                        <a14:backgroundMark x1="67000" y1="83432" x2="67000" y2="83432"/>
                      </a14:backgroundRemoval>
                    </a14:imgEffect>
                  </a14:imgLayer>
                </a14:imgProps>
              </a:ext>
              <a:ext uri="{28A0092B-C50C-407E-A947-70E740481C1C}">
                <a14:useLocalDpi xmlns:a14="http://schemas.microsoft.com/office/drawing/2010/main" xmlns="" val="0"/>
              </a:ext>
            </a:extLst>
          </a:blip>
          <a:srcRect/>
          <a:stretch>
            <a:fillRect/>
          </a:stretch>
        </p:blipFill>
        <p:spPr bwMode="auto">
          <a:xfrm>
            <a:off x="0" y="4619824"/>
            <a:ext cx="4023579" cy="2266618"/>
          </a:xfrm>
          <a:prstGeom prst="rect">
            <a:avLst/>
          </a:prstGeom>
          <a:noFill/>
          <a:extLst>
            <a:ext uri="{909E8E84-426E-40DD-AFC4-6F175D3DCCD1}">
              <a14:hiddenFill xmlns:a14="http://schemas.microsoft.com/office/drawing/2010/main" xmlns="">
                <a:solidFill>
                  <a:srgbClr val="FFFFFF"/>
                </a:solidFill>
              </a14:hiddenFill>
            </a:ext>
          </a:extLst>
        </p:spPr>
      </p:pic>
      <p:sp>
        <p:nvSpPr>
          <p:cNvPr id="5" name="円形吹き出し 4"/>
          <p:cNvSpPr/>
          <p:nvPr/>
        </p:nvSpPr>
        <p:spPr>
          <a:xfrm>
            <a:off x="738518" y="2702024"/>
            <a:ext cx="3113402" cy="1868487"/>
          </a:xfrm>
          <a:prstGeom prst="wedgeEllipseCallout">
            <a:avLst>
              <a:gd name="adj1" fmla="val 13978"/>
              <a:gd name="adj2" fmla="val 64050"/>
            </a:avLst>
          </a:prstGeom>
        </p:spPr>
        <p:style>
          <a:lnRef idx="2">
            <a:schemeClr val="dk1"/>
          </a:lnRef>
          <a:fillRef idx="1">
            <a:schemeClr val="lt1"/>
          </a:fillRef>
          <a:effectRef idx="0">
            <a:schemeClr val="dk1"/>
          </a:effectRef>
          <a:fontRef idx="minor">
            <a:schemeClr val="dk1"/>
          </a:fontRef>
        </p:style>
        <p:txBody>
          <a:bodyPr rtlCol="0" anchor="ctr"/>
          <a:lstStyle/>
          <a:p>
            <a:pPr algn="ctr"/>
            <a:endParaRPr kumimoji="1" lang="ja-JP" altLang="en-US"/>
          </a:p>
        </p:txBody>
      </p:sp>
      <p:sp>
        <p:nvSpPr>
          <p:cNvPr id="4" name="テキスト ボックス 3"/>
          <p:cNvSpPr txBox="1"/>
          <p:nvPr/>
        </p:nvSpPr>
        <p:spPr>
          <a:xfrm>
            <a:off x="906579" y="3220767"/>
            <a:ext cx="4032448" cy="830997"/>
          </a:xfrm>
          <a:prstGeom prst="rect">
            <a:avLst/>
          </a:prstGeom>
          <a:noFill/>
        </p:spPr>
        <p:txBody>
          <a:bodyPr wrap="square" rtlCol="0">
            <a:spAutoFit/>
          </a:bodyPr>
          <a:lstStyle/>
          <a:p>
            <a:r>
              <a:rPr lang="en-US" altLang="ja-JP" sz="2400" b="1" dirty="0" smtClean="0">
                <a:solidFill>
                  <a:schemeClr val="bg1"/>
                </a:solidFill>
              </a:rPr>
              <a:t>It affects the </a:t>
            </a:r>
            <a:r>
              <a:rPr lang="en-US" altLang="ja-JP" sz="2400" b="1" dirty="0">
                <a:solidFill>
                  <a:schemeClr val="bg1"/>
                </a:solidFill>
              </a:rPr>
              <a:t>global </a:t>
            </a:r>
            <a:r>
              <a:rPr lang="en-US" altLang="ja-JP" sz="2400" b="1" dirty="0" smtClean="0">
                <a:solidFill>
                  <a:schemeClr val="bg1"/>
                </a:solidFill>
              </a:rPr>
              <a:t>environment!!!</a:t>
            </a:r>
            <a:endParaRPr kumimoji="1" lang="ja-JP" altLang="en-US" sz="2400" b="1" dirty="0">
              <a:solidFill>
                <a:schemeClr val="bg1"/>
              </a:solidFill>
            </a:endParaRPr>
          </a:p>
        </p:txBody>
      </p:sp>
      <p:pic>
        <p:nvPicPr>
          <p:cNvPr id="2054" name="Picture 6" descr="http://source-ore.up.d.seesaa.net/source-ore/image/kmnr.jpg?d=a5"/>
          <p:cNvPicPr>
            <a:picLocks noChangeAspect="1" noChangeArrowheads="1"/>
          </p:cNvPicPr>
          <p:nvPr/>
        </p:nvPicPr>
        <p:blipFill>
          <a:blip r:embed="rId4" cstate="print">
            <a:extLst>
              <a:ext uri="{BEBA8EAE-BF5A-486C-A8C5-ECC9F3942E4B}">
                <a14:imgProps xmlns:a14="http://schemas.microsoft.com/office/drawing/2010/main" xmlns="">
                  <a14:imgLayer r:embed="rId5">
                    <a14:imgEffect>
                      <a14:backgroundRemoval t="505" b="100000" l="0" r="100000">
                        <a14:foregroundMark x1="57252" y1="20707" x2="57252" y2="20707"/>
                        <a14:foregroundMark x1="73282" y1="20707" x2="73282" y2="20707"/>
                      </a14:backgroundRemoval>
                    </a14:imgEffect>
                  </a14:imgLayer>
                </a14:imgProps>
              </a:ext>
              <a:ext uri="{28A0092B-C50C-407E-A947-70E740481C1C}">
                <a14:useLocalDpi xmlns:a14="http://schemas.microsoft.com/office/drawing/2010/main" xmlns="" val="0"/>
              </a:ext>
            </a:extLst>
          </a:blip>
          <a:srcRect/>
          <a:stretch>
            <a:fillRect/>
          </a:stretch>
        </p:blipFill>
        <p:spPr bwMode="auto">
          <a:xfrm>
            <a:off x="5344761" y="3395793"/>
            <a:ext cx="1751831" cy="2647806"/>
          </a:xfrm>
          <a:prstGeom prst="rect">
            <a:avLst/>
          </a:prstGeom>
          <a:noFill/>
          <a:extLst>
            <a:ext uri="{909E8E84-426E-40DD-AFC4-6F175D3DCCD1}">
              <a14:hiddenFill xmlns:a14="http://schemas.microsoft.com/office/drawing/2010/main" xmlns="">
                <a:solidFill>
                  <a:srgbClr val="FFFFFF"/>
                </a:solidFill>
              </a14:hiddenFill>
            </a:ext>
          </a:extLst>
        </p:spPr>
      </p:pic>
      <p:pic>
        <p:nvPicPr>
          <p:cNvPr id="2056" name="Picture 8" descr="http://t.pimg.jp/002/948/276/1/2948276.jpg"/>
          <p:cNvPicPr>
            <a:picLocks noChangeAspect="1" noChangeArrowheads="1"/>
          </p:cNvPicPr>
          <p:nvPr/>
        </p:nvPicPr>
        <p:blipFill>
          <a:blip r:embed="rId6" cstate="print">
            <a:extLst>
              <a:ext uri="{BEBA8EAE-BF5A-486C-A8C5-ECC9F3942E4B}">
                <a14:imgProps xmlns:a14="http://schemas.microsoft.com/office/drawing/2010/main" xmlns="">
                  <a14:imgLayer r:embed="rId7">
                    <a14:imgEffect>
                      <a14:backgroundRemoval t="0" b="100000" l="0" r="100000">
                        <a14:foregroundMark x1="49778" y1="66402" x2="49778" y2="66402"/>
                        <a14:foregroundMark x1="62444" y1="64550" x2="62444" y2="64550"/>
                        <a14:foregroundMark x1="62000" y1="59524" x2="62000" y2="59524"/>
                        <a14:foregroundMark x1="36667" y1="58201" x2="36667" y2="58201"/>
                      </a14:backgroundRemoval>
                    </a14:imgEffect>
                  </a14:imgLayer>
                </a14:imgProps>
              </a:ext>
              <a:ext uri="{28A0092B-C50C-407E-A947-70E740481C1C}">
                <a14:useLocalDpi xmlns:a14="http://schemas.microsoft.com/office/drawing/2010/main" xmlns="" val="0"/>
              </a:ext>
            </a:extLst>
          </a:blip>
          <a:srcRect/>
          <a:stretch>
            <a:fillRect/>
          </a:stretch>
        </p:blipFill>
        <p:spPr bwMode="auto">
          <a:xfrm>
            <a:off x="6220676" y="2386957"/>
            <a:ext cx="3683121" cy="201767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63758033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t>Effects</a:t>
            </a:r>
            <a:endParaRPr kumimoji="1" lang="ja-JP" altLang="en-US" dirty="0"/>
          </a:p>
        </p:txBody>
      </p:sp>
      <p:sp>
        <p:nvSpPr>
          <p:cNvPr id="3" name="コンテンツ プレースホルダー 2"/>
          <p:cNvSpPr>
            <a:spLocks noGrp="1"/>
          </p:cNvSpPr>
          <p:nvPr>
            <p:ph idx="1"/>
          </p:nvPr>
        </p:nvSpPr>
        <p:spPr/>
        <p:txBody>
          <a:bodyPr/>
          <a:lstStyle/>
          <a:p>
            <a:r>
              <a:rPr lang="en-US" altLang="ja-JP" dirty="0" smtClean="0"/>
              <a:t>Firewood damage</a:t>
            </a:r>
          </a:p>
          <a:p>
            <a:r>
              <a:rPr lang="en-US" altLang="ja-JP" dirty="0" smtClean="0"/>
              <a:t>Food damage</a:t>
            </a:r>
          </a:p>
          <a:p>
            <a:r>
              <a:rPr lang="en-US" altLang="ja-JP" dirty="0" smtClean="0"/>
              <a:t>Desertification</a:t>
            </a:r>
          </a:p>
          <a:p>
            <a:r>
              <a:rPr lang="en-US" altLang="ja-JP" dirty="0" smtClean="0"/>
              <a:t>CO2 fly into outer space</a:t>
            </a:r>
          </a:p>
          <a:p>
            <a:r>
              <a:rPr lang="en-US" altLang="ja-JP" dirty="0" smtClean="0"/>
              <a:t>Animals</a:t>
            </a:r>
          </a:p>
          <a:p>
            <a:endParaRPr kumimoji="1" lang="ja-JP" altLang="en-US" dirty="0"/>
          </a:p>
        </p:txBody>
      </p:sp>
      <p:pic>
        <p:nvPicPr>
          <p:cNvPr id="1032" name="Picture 8" descr="http://t0.gstatic.com/images?q=tbn:ANd9GcS5cM1FkxoK9rspCmbp17aIQzphwEKLAC6QDdJZXgNIGxgRlk69cmqwUzPQIw"/>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503870" y="4077072"/>
            <a:ext cx="4184505" cy="2343323"/>
          </a:xfrm>
          <a:prstGeom prst="rect">
            <a:avLst/>
          </a:prstGeom>
          <a:noFill/>
          <a:extLst>
            <a:ext uri="{909E8E84-426E-40DD-AFC4-6F175D3DCCD1}">
              <a14:hiddenFill xmlns:a14="http://schemas.microsoft.com/office/drawing/2010/main" xmlns="">
                <a:solidFill>
                  <a:srgbClr val="FFFFFF"/>
                </a:solidFill>
              </a14:hiddenFill>
            </a:ext>
          </a:extLst>
        </p:spPr>
      </p:pic>
      <p:pic>
        <p:nvPicPr>
          <p:cNvPr id="5122" name="Picture 2" descr="http://blogimg.goo.ne.jp/user_image/6f/ba/8f58e3cfd59ec3e0ce28fec413770297.jpg"/>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5137360" y="620688"/>
            <a:ext cx="3431869" cy="257390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2009397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67544" y="188640"/>
            <a:ext cx="7467600" cy="1143000"/>
          </a:xfrm>
        </p:spPr>
        <p:txBody>
          <a:bodyPr/>
          <a:lstStyle/>
          <a:p>
            <a:r>
              <a:rPr kumimoji="1" lang="en-US" altLang="ja-JP" dirty="0" smtClean="0"/>
              <a:t>How to protect trees</a:t>
            </a:r>
            <a:endParaRPr kumimoji="1" lang="ja-JP" altLang="en-US" dirty="0"/>
          </a:p>
        </p:txBody>
      </p:sp>
      <p:sp>
        <p:nvSpPr>
          <p:cNvPr id="3" name="コンテンツ プレースホルダー 2"/>
          <p:cNvSpPr>
            <a:spLocks noGrp="1"/>
          </p:cNvSpPr>
          <p:nvPr>
            <p:ph idx="1"/>
          </p:nvPr>
        </p:nvSpPr>
        <p:spPr>
          <a:xfrm>
            <a:off x="251520" y="1285154"/>
            <a:ext cx="8892480" cy="4525963"/>
          </a:xfrm>
        </p:spPr>
        <p:txBody>
          <a:bodyPr/>
          <a:lstStyle/>
          <a:p>
            <a:pPr marL="36576" indent="0">
              <a:buNone/>
            </a:pPr>
            <a:r>
              <a:rPr lang="en-US" altLang="ja-JP" sz="2400" b="1" dirty="0" smtClean="0"/>
              <a:t>There </a:t>
            </a:r>
            <a:r>
              <a:rPr lang="en-US" altLang="ja-JP" sz="2400" b="1" dirty="0"/>
              <a:t>is no effective method of solving the problem of forest fire</a:t>
            </a:r>
            <a:r>
              <a:rPr lang="en-US" altLang="ja-JP" sz="2400" b="1" dirty="0" smtClean="0"/>
              <a:t>.</a:t>
            </a:r>
          </a:p>
          <a:p>
            <a:endParaRPr lang="en-US" altLang="ja-JP" sz="2800" b="1" dirty="0"/>
          </a:p>
          <a:p>
            <a:pPr marL="36576" indent="0">
              <a:buNone/>
            </a:pPr>
            <a:r>
              <a:rPr lang="en-US" altLang="ja-JP" sz="2000" b="1" dirty="0" smtClean="0"/>
              <a:t>However a artificial satellite is used for watching forest.</a:t>
            </a:r>
          </a:p>
          <a:p>
            <a:endParaRPr lang="en-US" altLang="ja-JP" sz="2800" b="1" dirty="0">
              <a:solidFill>
                <a:schemeClr val="bg1"/>
              </a:solidFill>
            </a:endParaRPr>
          </a:p>
          <a:p>
            <a:pPr marL="36576" indent="0">
              <a:buNone/>
            </a:pPr>
            <a:endParaRPr lang="en-US" altLang="ja-JP" sz="2800" b="1" dirty="0">
              <a:solidFill>
                <a:schemeClr val="bg1"/>
              </a:solidFill>
            </a:endParaRPr>
          </a:p>
        </p:txBody>
      </p:sp>
      <p:pic>
        <p:nvPicPr>
          <p:cNvPr id="3074" name="Picture 2" descr="http://anshin365.com/img/alsok-cm.jp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604" y="3179709"/>
            <a:ext cx="6559979" cy="3650226"/>
          </a:xfrm>
          <a:prstGeom prst="rect">
            <a:avLst/>
          </a:prstGeom>
          <a:noFill/>
          <a:extLst>
            <a:ext uri="{909E8E84-426E-40DD-AFC4-6F175D3DCCD1}">
              <a14:hiddenFill xmlns:a14="http://schemas.microsoft.com/office/drawing/2010/main" xmlns="">
                <a:solidFill>
                  <a:srgbClr val="FFFFFF"/>
                </a:solidFill>
              </a14:hiddenFill>
            </a:ext>
          </a:extLst>
        </p:spPr>
      </p:pic>
      <p:pic>
        <p:nvPicPr>
          <p:cNvPr id="3079" name="Picture 7" descr="http://www.wallpaperlink.com/images/wallpaper/2008/0801/04356x.jpg"/>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backgroundRemoval t="0" b="100000" l="9961" r="89844"/>
                    </a14:imgEffect>
                  </a14:imgLayer>
                </a14:imgProps>
              </a:ext>
              <a:ext uri="{28A0092B-C50C-407E-A947-70E740481C1C}">
                <a14:useLocalDpi xmlns:a14="http://schemas.microsoft.com/office/drawing/2010/main" xmlns="" val="0"/>
              </a:ext>
            </a:extLst>
          </a:blip>
          <a:srcRect/>
          <a:stretch>
            <a:fillRect/>
          </a:stretch>
        </p:blipFill>
        <p:spPr bwMode="auto">
          <a:xfrm rot="11380678">
            <a:off x="2982234" y="5029320"/>
            <a:ext cx="3762755" cy="2822066"/>
          </a:xfrm>
          <a:prstGeom prst="rect">
            <a:avLst/>
          </a:prstGeom>
          <a:noFill/>
          <a:extLst>
            <a:ext uri="{909E8E84-426E-40DD-AFC4-6F175D3DCCD1}">
              <a14:hiddenFill xmlns:a14="http://schemas.microsoft.com/office/drawing/2010/main" xmlns="">
                <a:solidFill>
                  <a:srgbClr val="FFFFFF"/>
                </a:solidFill>
              </a14:hiddenFill>
            </a:ext>
          </a:extLst>
        </p:spPr>
      </p:pic>
      <p:pic>
        <p:nvPicPr>
          <p:cNvPr id="3081" name="Picture 9" descr="http://www.photolibrary.jp/mhd5/img165/450-2010072719113960119.jpg"/>
          <p:cNvPicPr>
            <a:picLocks noChangeAspect="1" noChangeArrowheads="1"/>
          </p:cNvPicPr>
          <p:nvPr/>
        </p:nvPicPr>
        <p:blipFill>
          <a:blip r:embed="rId5" cstate="print">
            <a:extLst>
              <a:ext uri="{BEBA8EAE-BF5A-486C-A8C5-ECC9F3942E4B}">
                <a14:imgProps xmlns:a14="http://schemas.microsoft.com/office/drawing/2010/main" xmlns="">
                  <a14:imgLayer r:embed="rId6">
                    <a14:imgEffect>
                      <a14:backgroundRemoval t="270" b="100000" l="1114" r="98886">
                        <a14:foregroundMark x1="34744" y1="59569" x2="34744" y2="59569"/>
                        <a14:foregroundMark x1="29621" y1="55795" x2="29621" y2="55795"/>
                        <a14:foregroundMark x1="32739" y1="53369" x2="32739" y2="53369"/>
                        <a14:foregroundMark x1="30735" y1="49596" x2="30735" y2="49596"/>
                        <a14:foregroundMark x1="36748" y1="64151" x2="36748" y2="64151"/>
                        <a14:foregroundMark x1="42539" y1="64420" x2="42539" y2="64420"/>
                        <a14:foregroundMark x1="28953" y1="64420" x2="28953" y2="64420"/>
                        <a14:foregroundMark x1="22494" y1="64960" x2="22494" y2="64960"/>
                        <a14:foregroundMark x1="26281" y1="71159" x2="26281" y2="71159"/>
                        <a14:foregroundMark x1="20490" y1="45013" x2="20490" y2="45013"/>
                        <a14:foregroundMark x1="12472" y1="43127" x2="12472" y2="43127"/>
                        <a14:foregroundMark x1="5122" y1="42588" x2="5122" y2="42588"/>
                        <a14:foregroundMark x1="53452" y1="63881" x2="53452" y2="63881"/>
                        <a14:foregroundMark x1="61693" y1="61995" x2="61693" y2="61995"/>
                        <a14:foregroundMark x1="67038" y1="59569" x2="67038" y2="59569"/>
                        <a14:foregroundMark x1="79733" y1="49865" x2="79733" y2="49865"/>
                        <a14:foregroundMark x1="73942" y1="53369" x2="73942" y2="53369"/>
                        <a14:foregroundMark x1="74833" y1="50943" x2="74833" y2="50943"/>
                        <a14:foregroundMark x1="79733" y1="45553" x2="79733" y2="45553"/>
                        <a14:foregroundMark x1="75724" y1="24259" x2="75724" y2="24259"/>
                        <a14:foregroundMark x1="90646" y1="46900" x2="90646" y2="46900"/>
                        <a14:foregroundMark x1="88864" y1="44474" x2="88864" y2="44474"/>
                        <a14:foregroundMark x1="74610" y1="39084" x2="74610" y2="39084"/>
                        <a14:foregroundMark x1="32294" y1="70081" x2="32294" y2="70081"/>
                        <a14:foregroundMark x1="37416" y1="70350" x2="37416" y2="70350"/>
                      </a14:backgroundRemoval>
                    </a14:imgEffect>
                  </a14:imgLayer>
                </a14:imgProps>
              </a:ext>
              <a:ext uri="{28A0092B-C50C-407E-A947-70E740481C1C}">
                <a14:useLocalDpi xmlns:a14="http://schemas.microsoft.com/office/drawing/2010/main" xmlns="" val="0"/>
              </a:ext>
            </a:extLst>
          </a:blip>
          <a:srcRect/>
          <a:stretch>
            <a:fillRect/>
          </a:stretch>
        </p:blipFill>
        <p:spPr bwMode="auto">
          <a:xfrm>
            <a:off x="6225455" y="4221088"/>
            <a:ext cx="2685847" cy="2219265"/>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4127708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500" tmFilter="0, 0; .2, .5; .8, .5; 1, 0"/>
                                        <p:tgtEl>
                                          <p:spTgt spid="3074"/>
                                        </p:tgtEl>
                                      </p:cBhvr>
                                    </p:animEffect>
                                    <p:animScale>
                                      <p:cBhvr>
                                        <p:cTn id="7" dur="250" autoRev="1" fill="hold"/>
                                        <p:tgtEl>
                                          <p:spTgt spid="307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Another</a:t>
            </a:r>
            <a:endParaRPr kumimoji="1" lang="ja-JP" altLang="en-US" dirty="0"/>
          </a:p>
        </p:txBody>
      </p:sp>
      <p:sp>
        <p:nvSpPr>
          <p:cNvPr id="3" name="コンテンツ プレースホルダー 2"/>
          <p:cNvSpPr>
            <a:spLocks noGrp="1"/>
          </p:cNvSpPr>
          <p:nvPr>
            <p:ph idx="1"/>
          </p:nvPr>
        </p:nvSpPr>
        <p:spPr/>
        <p:txBody>
          <a:bodyPr/>
          <a:lstStyle/>
          <a:p>
            <a:r>
              <a:rPr lang="en-US" altLang="ja-JP" dirty="0" smtClean="0"/>
              <a:t>Burning off a field</a:t>
            </a:r>
            <a:endParaRPr kumimoji="1" lang="ja-JP" altLang="en-US" dirty="0"/>
          </a:p>
        </p:txBody>
      </p:sp>
      <p:sp>
        <p:nvSpPr>
          <p:cNvPr id="4" name="正方形/長方形 3"/>
          <p:cNvSpPr/>
          <p:nvPr/>
        </p:nvSpPr>
        <p:spPr>
          <a:xfrm>
            <a:off x="7308304" y="-828506"/>
            <a:ext cx="9402284" cy="830997"/>
          </a:xfrm>
          <a:prstGeom prst="rect">
            <a:avLst/>
          </a:prstGeom>
        </p:spPr>
        <p:txBody>
          <a:bodyPr wrap="square">
            <a:spAutoFit/>
          </a:bodyPr>
          <a:lstStyle/>
          <a:p>
            <a:r>
              <a:rPr lang="en-US" altLang="ja-JP" sz="2400" b="1" dirty="0" smtClean="0">
                <a:solidFill>
                  <a:schemeClr val="bg1"/>
                </a:solidFill>
              </a:rPr>
              <a:t>But…this </a:t>
            </a:r>
            <a:r>
              <a:rPr lang="en-US" altLang="ja-JP" sz="2400" b="1" dirty="0">
                <a:solidFill>
                  <a:schemeClr val="bg1"/>
                </a:solidFill>
              </a:rPr>
              <a:t>way is </a:t>
            </a:r>
            <a:r>
              <a:rPr lang="en-US" altLang="ja-JP" sz="2400" b="1" dirty="0" smtClean="0">
                <a:solidFill>
                  <a:schemeClr val="bg1"/>
                </a:solidFill>
              </a:rPr>
              <a:t>not </a:t>
            </a:r>
          </a:p>
          <a:p>
            <a:r>
              <a:rPr lang="en-US" altLang="ja-JP" sz="2400" b="1" dirty="0" smtClean="0">
                <a:solidFill>
                  <a:schemeClr val="bg1"/>
                </a:solidFill>
              </a:rPr>
              <a:t>environmentally </a:t>
            </a:r>
            <a:r>
              <a:rPr lang="en-US" altLang="ja-JP" sz="2400" b="1" dirty="0">
                <a:solidFill>
                  <a:schemeClr val="bg1"/>
                </a:solidFill>
              </a:rPr>
              <a:t>friendly</a:t>
            </a:r>
            <a:r>
              <a:rPr lang="en-US" altLang="ja-JP" sz="2400" b="1" dirty="0" smtClean="0">
                <a:solidFill>
                  <a:schemeClr val="bg1"/>
                </a:solidFill>
              </a:rPr>
              <a:t>. And maybe there is a fire…</a:t>
            </a:r>
          </a:p>
        </p:txBody>
      </p:sp>
      <p:pic>
        <p:nvPicPr>
          <p:cNvPr id="4098" name="Picture 2" descr="http://flowerillust.com/img/leaf/leaf-back0087.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590" y="2204864"/>
            <a:ext cx="9179590" cy="4653136"/>
          </a:xfrm>
          <a:prstGeom prst="rect">
            <a:avLst/>
          </a:prstGeom>
          <a:noFill/>
          <a:extLst>
            <a:ext uri="{909E8E84-426E-40DD-AFC4-6F175D3DCCD1}">
              <a14:hiddenFill xmlns:a14="http://schemas.microsoft.com/office/drawing/2010/main" xmlns="">
                <a:solidFill>
                  <a:srgbClr val="FFFFFF"/>
                </a:solidFill>
              </a14:hiddenFill>
            </a:ext>
          </a:extLst>
        </p:spPr>
      </p:pic>
      <p:pic>
        <p:nvPicPr>
          <p:cNvPr id="4100" name="Picture 4" descr="http://us.123rf.com/400wm/400/400/mspurny/mspurny0709/mspurny070900031/1771370-computer-illustration-of-italian-ww2-flamethrower-tank-prototype.jpg"/>
          <p:cNvPicPr>
            <a:picLocks noChangeAspect="1" noChangeArrowheads="1"/>
          </p:cNvPicPr>
          <p:nvPr/>
        </p:nvPicPr>
        <p:blipFill>
          <a:blip r:embed="rId3" cstate="print">
            <a:extLst>
              <a:ext uri="{BEBA8EAE-BF5A-486C-A8C5-ECC9F3942E4B}">
                <a14:imgProps xmlns:a14="http://schemas.microsoft.com/office/drawing/2010/main" xmlns="">
                  <a14:imgLayer r:embed="rId4">
                    <a14:imgEffect>
                      <a14:backgroundRemoval t="0" b="100000" l="0" r="98750"/>
                    </a14:imgEffect>
                  </a14:imgLayer>
                </a14:imgProps>
              </a:ext>
              <a:ext uri="{28A0092B-C50C-407E-A947-70E740481C1C}">
                <a14:useLocalDpi xmlns:a14="http://schemas.microsoft.com/office/drawing/2010/main" xmlns="" val="0"/>
              </a:ext>
            </a:extLst>
          </a:blip>
          <a:srcRect/>
          <a:stretch>
            <a:fillRect/>
          </a:stretch>
        </p:blipFill>
        <p:spPr bwMode="auto">
          <a:xfrm>
            <a:off x="9507760" y="4293096"/>
            <a:ext cx="3810000" cy="2114550"/>
          </a:xfrm>
          <a:prstGeom prst="rect">
            <a:avLst/>
          </a:prstGeom>
          <a:noFill/>
          <a:extLst>
            <a:ext uri="{909E8E84-426E-40DD-AFC4-6F175D3DCCD1}">
              <a14:hiddenFill xmlns:a14="http://schemas.microsoft.com/office/drawing/2010/main" xmlns="">
                <a:solidFill>
                  <a:srgbClr val="FFFFFF"/>
                </a:solidFill>
              </a14:hiddenFill>
            </a:ext>
          </a:extLst>
        </p:spPr>
      </p:pic>
      <p:pic>
        <p:nvPicPr>
          <p:cNvPr id="4102" name="Picture 6" descr="http://wonderfl.net/images/capture/a/ac/ac9e/ac9eb1a05a0af241a2a2c1aa2ffd9b6023a72313.jpg"/>
          <p:cNvPicPr>
            <a:picLocks noChangeAspect="1" noChangeArrowheads="1"/>
          </p:cNvPicPr>
          <p:nvPr/>
        </p:nvPicPr>
        <p:blipFill>
          <a:blip r:embed="rId5" cstate="print">
            <a:extLst>
              <a:ext uri="{BEBA8EAE-BF5A-486C-A8C5-ECC9F3942E4B}">
                <a14:imgProps xmlns:a14="http://schemas.microsoft.com/office/drawing/2010/main" xmlns="">
                  <a14:imgLayer r:embed="rId6">
                    <a14:imgEffect>
                      <a14:backgroundRemoval t="0" b="100000" l="0" r="100000">
                        <a14:foregroundMark x1="75699" y1="68602" x2="75699" y2="68602"/>
                        <a14:foregroundMark x1="80860" y1="80430" x2="80860" y2="80430"/>
                        <a14:foregroundMark x1="80430" y1="72473" x2="80430" y2="72473"/>
                        <a14:backgroundMark x1="15699" y1="49032" x2="15699" y2="49032"/>
                        <a14:backgroundMark x1="21720" y1="39140" x2="21720" y2="39140"/>
                        <a14:backgroundMark x1="48172" y1="16129" x2="48172" y2="16129"/>
                        <a14:backgroundMark x1="37849" y1="12258" x2="37849" y2="12258"/>
                        <a14:backgroundMark x1="23226" y1="9892" x2="23226" y2="9892"/>
                      </a14:backgroundRemoval>
                    </a14:imgEffect>
                  </a14:imgLayer>
                </a14:imgProps>
              </a:ext>
              <a:ext uri="{28A0092B-C50C-407E-A947-70E740481C1C}">
                <a14:useLocalDpi xmlns:a14="http://schemas.microsoft.com/office/drawing/2010/main" xmlns="" val="0"/>
              </a:ext>
            </a:extLst>
          </a:blip>
          <a:srcRect/>
          <a:stretch>
            <a:fillRect/>
          </a:stretch>
        </p:blipFill>
        <p:spPr bwMode="auto">
          <a:xfrm rot="7902081">
            <a:off x="118469" y="901752"/>
            <a:ext cx="4079505" cy="7259360"/>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8" descr="http://pic.nipic.com/2007-12-25/20071225145414295_2.jpg"/>
          <p:cNvPicPr>
            <a:picLocks noChangeAspect="1" noChangeArrowheads="1"/>
          </p:cNvPicPr>
          <p:nvPr/>
        </p:nvPicPr>
        <p:blipFill>
          <a:blip r:embed="rId7" cstate="print">
            <a:extLst>
              <a:ext uri="{28A0092B-C50C-407E-A947-70E740481C1C}">
                <a14:useLocalDpi xmlns:a14="http://schemas.microsoft.com/office/drawing/2010/main" xmlns="" val="0"/>
              </a:ext>
            </a:extLst>
          </a:blip>
          <a:srcRect/>
          <a:stretch>
            <a:fillRect/>
          </a:stretch>
        </p:blipFill>
        <p:spPr bwMode="auto">
          <a:xfrm>
            <a:off x="-2473" y="2491"/>
            <a:ext cx="9101631" cy="6922974"/>
          </a:xfrm>
          <a:prstGeom prst="rect">
            <a:avLst/>
          </a:prstGeom>
          <a:noFill/>
          <a:extLst>
            <a:ext uri="{909E8E84-426E-40DD-AFC4-6F175D3DCCD1}">
              <a14:hiddenFill xmlns:a14="http://schemas.microsoft.com/office/drawing/2010/main" xmlns="">
                <a:solidFill>
                  <a:srgbClr val="FFFFFF"/>
                </a:solidFill>
              </a14:hiddenFill>
            </a:ext>
          </a:extLst>
        </p:spPr>
      </p:pic>
      <p:sp>
        <p:nvSpPr>
          <p:cNvPr id="6" name="雲形吹き出し 5"/>
          <p:cNvSpPr/>
          <p:nvPr/>
        </p:nvSpPr>
        <p:spPr>
          <a:xfrm>
            <a:off x="101033" y="1268760"/>
            <a:ext cx="6553779" cy="4644103"/>
          </a:xfrm>
          <a:prstGeom prst="cloudCallout">
            <a:avLst>
              <a:gd name="adj1" fmla="val 58322"/>
              <a:gd name="adj2" fmla="val -20983"/>
            </a:avLst>
          </a:prstGeom>
        </p:spPr>
        <p:style>
          <a:lnRef idx="2">
            <a:schemeClr val="accent1"/>
          </a:lnRef>
          <a:fillRef idx="1">
            <a:schemeClr val="lt1"/>
          </a:fillRef>
          <a:effectRef idx="0">
            <a:schemeClr val="accent1"/>
          </a:effectRef>
          <a:fontRef idx="minor">
            <a:schemeClr val="dk1"/>
          </a:fontRef>
        </p:style>
        <p:txBody>
          <a:bodyPr rtlCol="0" anchor="ctr"/>
          <a:lstStyle/>
          <a:p>
            <a:r>
              <a:rPr lang="en-US" altLang="ja-JP" sz="3200" b="1" dirty="0">
                <a:solidFill>
                  <a:schemeClr val="bg1"/>
                </a:solidFill>
              </a:rPr>
              <a:t>But…this way is not </a:t>
            </a:r>
          </a:p>
          <a:p>
            <a:r>
              <a:rPr lang="en-US" altLang="ja-JP" sz="3200" b="1" dirty="0">
                <a:solidFill>
                  <a:schemeClr val="bg1"/>
                </a:solidFill>
              </a:rPr>
              <a:t>environmentally friendly. And maybe there is a fire…</a:t>
            </a:r>
          </a:p>
        </p:txBody>
      </p:sp>
      <p:pic>
        <p:nvPicPr>
          <p:cNvPr id="4104" name="Picture 8" descr="http://www.tssp.jp/upImages/0399_02_20070913120059.jpg"/>
          <p:cNvPicPr>
            <a:picLocks noChangeAspect="1" noChangeArrowheads="1"/>
          </p:cNvPicPr>
          <p:nvPr/>
        </p:nvPicPr>
        <p:blipFill>
          <a:blip r:embed="rId8" cstate="print">
            <a:extLst>
              <a:ext uri="{BEBA8EAE-BF5A-486C-A8C5-ECC9F3942E4B}">
                <a14:imgProps xmlns:a14="http://schemas.microsoft.com/office/drawing/2010/main" xmlns="">
                  <a14:imgLayer r:embed="rId9">
                    <a14:imgEffect>
                      <a14:backgroundRemoval t="3000" b="100000" l="667" r="99000">
                        <a14:backgroundMark x1="35667" y1="37000" x2="35667" y2="37000"/>
                        <a14:backgroundMark x1="40000" y1="32000" x2="40000" y2="32000"/>
                      </a14:backgroundRemoval>
                    </a14:imgEffect>
                  </a14:imgLayer>
                </a14:imgProps>
              </a:ext>
              <a:ext uri="{28A0092B-C50C-407E-A947-70E740481C1C}">
                <a14:useLocalDpi xmlns:a14="http://schemas.microsoft.com/office/drawing/2010/main" xmlns="" val="0"/>
              </a:ext>
            </a:extLst>
          </a:blip>
          <a:srcRect/>
          <a:stretch>
            <a:fillRect/>
          </a:stretch>
        </p:blipFill>
        <p:spPr bwMode="auto">
          <a:xfrm rot="21016981" flipH="1">
            <a:off x="5287678" y="1285590"/>
            <a:ext cx="5538192" cy="5538192"/>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3745308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path" presetSubtype="0" accel="50000" decel="50000" fill="hold" nodeType="clickEffect">
                                  <p:stCondLst>
                                    <p:cond delay="0"/>
                                  </p:stCondLst>
                                  <p:childTnLst>
                                    <p:animMotion origin="layout" path="M 1.66667E-6 2.22222E-6 L -0.02882 -0.09908 L -0.05625 2.22222E-6 L -0.08524 -0.09908 L -0.11406 2.22222E-6 L -0.14115 -0.09908 L -0.17014 2.22222E-6 L -0.19757 -0.09908 L -0.22656 2.22222E-6 L -0.25538 -0.09908 L -0.28281 2.22222E-6 L -0.31181 -0.09908 L -0.33889 2.22222E-6 L -0.36771 -0.09908 L -0.3967 2.22222E-6 L -0.42413 -0.09908 L -0.45313 2.22222E-6 " pathEditMode="relative" rAng="10800000" ptsTypes="FFFFFFFFFFFFFFFFF">
                                      <p:cBhvr>
                                        <p:cTn id="6" dur="5000" fill="hold"/>
                                        <p:tgtEl>
                                          <p:spTgt spid="4100"/>
                                        </p:tgtEl>
                                        <p:attrNameLst>
                                          <p:attrName>ppt_x</p:attrName>
                                          <p:attrName>ppt_y</p:attrName>
                                        </p:attrNameLst>
                                      </p:cBhvr>
                                      <p:rCtr x="-22656" y="-4954"/>
                                    </p:animMotion>
                                  </p:childTnLst>
                                </p:cTn>
                              </p:par>
                            </p:childTnLst>
                          </p:cTn>
                        </p:par>
                      </p:childTnLst>
                    </p:cTn>
                  </p:par>
                  <p:par>
                    <p:cTn id="7" fill="hold">
                      <p:stCondLst>
                        <p:cond delay="indefinite"/>
                      </p:stCondLst>
                      <p:childTnLst>
                        <p:par>
                          <p:cTn id="8" fill="hold">
                            <p:stCondLst>
                              <p:cond delay="0"/>
                            </p:stCondLst>
                            <p:childTnLst>
                              <p:par>
                                <p:cTn id="9" presetID="6" presetClass="entr" presetSubtype="16" fill="hold" nodeType="clickEffect">
                                  <p:stCondLst>
                                    <p:cond delay="0"/>
                                  </p:stCondLst>
                                  <p:childTnLst>
                                    <p:set>
                                      <p:cBhvr>
                                        <p:cTn id="10" dur="1" fill="hold">
                                          <p:stCondLst>
                                            <p:cond delay="0"/>
                                          </p:stCondLst>
                                        </p:cTn>
                                        <p:tgtEl>
                                          <p:spTgt spid="4102"/>
                                        </p:tgtEl>
                                        <p:attrNameLst>
                                          <p:attrName>style.visibility</p:attrName>
                                        </p:attrNameLst>
                                      </p:cBhvr>
                                      <p:to>
                                        <p:strVal val="visible"/>
                                      </p:to>
                                    </p:set>
                                    <p:animEffect transition="in" filter="circle(in)">
                                      <p:cBhvr>
                                        <p:cTn id="11" dur="2000"/>
                                        <p:tgtEl>
                                          <p:spTgt spid="4102"/>
                                        </p:tgtEl>
                                      </p:cBhvr>
                                    </p:animEffect>
                                  </p:childTnLst>
                                </p:cTn>
                              </p:par>
                            </p:childTnLst>
                          </p:cTn>
                        </p:par>
                      </p:childTnLst>
                    </p:cTn>
                  </p:par>
                  <p:par>
                    <p:cTn id="12" fill="hold">
                      <p:stCondLst>
                        <p:cond delay="indefinite"/>
                      </p:stCondLst>
                      <p:childTnLst>
                        <p:par>
                          <p:cTn id="13" fill="hold">
                            <p:stCondLst>
                              <p:cond delay="0"/>
                            </p:stCondLst>
                            <p:childTnLst>
                              <p:par>
                                <p:cTn id="14" presetID="49" presetClass="entr" presetSubtype="0" decel="100000" fill="hold" nodeType="click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500" fill="hold"/>
                                        <p:tgtEl>
                                          <p:spTgt spid="8"/>
                                        </p:tgtEl>
                                        <p:attrNameLst>
                                          <p:attrName>ppt_w</p:attrName>
                                        </p:attrNameLst>
                                      </p:cBhvr>
                                      <p:tavLst>
                                        <p:tav tm="0">
                                          <p:val>
                                            <p:fltVal val="0"/>
                                          </p:val>
                                        </p:tav>
                                        <p:tav tm="100000">
                                          <p:val>
                                            <p:strVal val="#ppt_w"/>
                                          </p:val>
                                        </p:tav>
                                      </p:tavLst>
                                    </p:anim>
                                    <p:anim calcmode="lin" valueType="num">
                                      <p:cBhvr>
                                        <p:cTn id="17" dur="500" fill="hold"/>
                                        <p:tgtEl>
                                          <p:spTgt spid="8"/>
                                        </p:tgtEl>
                                        <p:attrNameLst>
                                          <p:attrName>ppt_h</p:attrName>
                                        </p:attrNameLst>
                                      </p:cBhvr>
                                      <p:tavLst>
                                        <p:tav tm="0">
                                          <p:val>
                                            <p:fltVal val="0"/>
                                          </p:val>
                                        </p:tav>
                                        <p:tav tm="100000">
                                          <p:val>
                                            <p:strVal val="#ppt_h"/>
                                          </p:val>
                                        </p:tav>
                                      </p:tavLst>
                                    </p:anim>
                                    <p:anim calcmode="lin" valueType="num">
                                      <p:cBhvr>
                                        <p:cTn id="18" dur="500" fill="hold"/>
                                        <p:tgtEl>
                                          <p:spTgt spid="8"/>
                                        </p:tgtEl>
                                        <p:attrNameLst>
                                          <p:attrName>style.rotation</p:attrName>
                                        </p:attrNameLst>
                                      </p:cBhvr>
                                      <p:tavLst>
                                        <p:tav tm="0">
                                          <p:val>
                                            <p:fltVal val="360"/>
                                          </p:val>
                                        </p:tav>
                                        <p:tav tm="100000">
                                          <p:val>
                                            <p:fltVal val="0"/>
                                          </p:val>
                                        </p:tav>
                                      </p:tavLst>
                                    </p:anim>
                                    <p:animEffect transition="in" filter="fade">
                                      <p:cBhvr>
                                        <p:cTn id="19" dur="500"/>
                                        <p:tgtEl>
                                          <p:spTgt spid="8"/>
                                        </p:tgtEl>
                                      </p:cBhvr>
                                    </p:animEffect>
                                  </p:childTnLst>
                                </p:cTn>
                              </p:par>
                            </p:childTnLst>
                          </p:cTn>
                        </p:par>
                      </p:childTnLst>
                    </p:cTn>
                  </p:par>
                  <p:par>
                    <p:cTn id="20" fill="hold">
                      <p:stCondLst>
                        <p:cond delay="indefinite"/>
                      </p:stCondLst>
                      <p:childTnLst>
                        <p:par>
                          <p:cTn id="21" fill="hold">
                            <p:stCondLst>
                              <p:cond delay="0"/>
                            </p:stCondLst>
                            <p:childTnLst>
                              <p:par>
                                <p:cTn id="22" presetID="16" presetClass="entr" presetSubtype="21" fill="hold" nodeType="clickEffect">
                                  <p:stCondLst>
                                    <p:cond delay="0"/>
                                  </p:stCondLst>
                                  <p:childTnLst>
                                    <p:set>
                                      <p:cBhvr>
                                        <p:cTn id="23" dur="1" fill="hold">
                                          <p:stCondLst>
                                            <p:cond delay="0"/>
                                          </p:stCondLst>
                                        </p:cTn>
                                        <p:tgtEl>
                                          <p:spTgt spid="4104"/>
                                        </p:tgtEl>
                                        <p:attrNameLst>
                                          <p:attrName>style.visibility</p:attrName>
                                        </p:attrNameLst>
                                      </p:cBhvr>
                                      <p:to>
                                        <p:strVal val="visible"/>
                                      </p:to>
                                    </p:set>
                                    <p:animEffect transition="in" filter="barn(inVertical)">
                                      <p:cBhvr>
                                        <p:cTn id="24" dur="500"/>
                                        <p:tgtEl>
                                          <p:spTgt spid="4104"/>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 calcmode="lin" valueType="num">
                                      <p:cBhvr additive="base">
                                        <p:cTn id="29" dur="500" fill="hold"/>
                                        <p:tgtEl>
                                          <p:spTgt spid="6"/>
                                        </p:tgtEl>
                                        <p:attrNameLst>
                                          <p:attrName>ppt_x</p:attrName>
                                        </p:attrNameLst>
                                      </p:cBhvr>
                                      <p:tavLst>
                                        <p:tav tm="0">
                                          <p:val>
                                            <p:strVal val="#ppt_x"/>
                                          </p:val>
                                        </p:tav>
                                        <p:tav tm="100000">
                                          <p:val>
                                            <p:strVal val="#ppt_x"/>
                                          </p:val>
                                        </p:tav>
                                      </p:tavLst>
                                    </p:anim>
                                    <p:anim calcmode="lin" valueType="num">
                                      <p:cBhvr additive="base">
                                        <p:cTn id="3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0" y="332656"/>
            <a:ext cx="9152447" cy="1156990"/>
          </a:xfrm>
        </p:spPr>
        <p:txBody>
          <a:bodyPr>
            <a:normAutofit fontScale="90000"/>
          </a:bodyPr>
          <a:lstStyle/>
          <a:p>
            <a:r>
              <a:rPr lang="en-US" altLang="ja-JP" dirty="0" smtClean="0"/>
              <a:t>We should protect tree by the forest fire.</a:t>
            </a:r>
            <a:endParaRPr kumimoji="1" lang="ja-JP" altLang="en-US" dirty="0"/>
          </a:p>
        </p:txBody>
      </p:sp>
      <p:sp>
        <p:nvSpPr>
          <p:cNvPr id="3" name="コンテンツ プレースホルダー 2"/>
          <p:cNvSpPr>
            <a:spLocks noGrp="1"/>
          </p:cNvSpPr>
          <p:nvPr>
            <p:ph idx="1"/>
          </p:nvPr>
        </p:nvSpPr>
        <p:spPr>
          <a:xfrm>
            <a:off x="251520" y="1484784"/>
            <a:ext cx="7467600" cy="4525963"/>
          </a:xfrm>
        </p:spPr>
        <p:txBody>
          <a:bodyPr>
            <a:normAutofit/>
          </a:bodyPr>
          <a:lstStyle/>
          <a:p>
            <a:endParaRPr lang="en-US" altLang="ja-JP" dirty="0"/>
          </a:p>
          <a:p>
            <a:r>
              <a:rPr lang="en-US" altLang="ja-JP" dirty="0"/>
              <a:t>When we are in forests, we should pay more attention to how to use fire.</a:t>
            </a:r>
          </a:p>
          <a:p>
            <a:r>
              <a:rPr lang="en-US" altLang="ja-JP" dirty="0" smtClean="0"/>
              <a:t>A </a:t>
            </a:r>
            <a:r>
              <a:rPr lang="en-US" altLang="ja-JP" dirty="0"/>
              <a:t>fire is very useful, but we also should recognize the danger of fire.</a:t>
            </a:r>
          </a:p>
          <a:p>
            <a:r>
              <a:rPr lang="en-US" altLang="ja-JP" dirty="0" smtClean="0"/>
              <a:t>It </a:t>
            </a:r>
            <a:r>
              <a:rPr lang="en-US" altLang="ja-JP" dirty="0"/>
              <a:t>is important for us to understand the importance of forests and be more conscious of fire </a:t>
            </a:r>
            <a:r>
              <a:rPr lang="en-US" altLang="ja-JP" dirty="0" smtClean="0"/>
              <a:t>prevention</a:t>
            </a:r>
            <a:endParaRPr lang="en-US" altLang="ja-JP" dirty="0"/>
          </a:p>
        </p:txBody>
      </p:sp>
      <p:sp>
        <p:nvSpPr>
          <p:cNvPr id="5" name="正方形/長方形 4"/>
          <p:cNvSpPr/>
          <p:nvPr/>
        </p:nvSpPr>
        <p:spPr>
          <a:xfrm>
            <a:off x="-4580447" y="4869160"/>
            <a:ext cx="4572000" cy="2585323"/>
          </a:xfrm>
          <a:prstGeom prst="rect">
            <a:avLst/>
          </a:prstGeom>
        </p:spPr>
        <p:txBody>
          <a:bodyPr>
            <a:spAutoFit/>
          </a:bodyPr>
          <a:lstStyle/>
          <a:p>
            <a:r>
              <a:rPr lang="ja-JP" altLang="en-US" dirty="0"/>
              <a:t>森林火災の影響は、建築用の木材や燃料としての薪、食物などの損傷だけでなく、火災による浮遊粒子状物質、</a:t>
            </a:r>
            <a:r>
              <a:rPr lang="en-US" altLang="ja-JP" dirty="0"/>
              <a:t>CO2</a:t>
            </a:r>
            <a:r>
              <a:rPr lang="ja-JP" altLang="en-US" dirty="0"/>
              <a:t>などの大気圏放出、土壌の流失による砂漠化の進展など、南欧で深刻な問題となっている。山火事現場近くの住人の声：「この数日間は、外出すれば喉や目が痛くなり窓を閉め切った部屋の中にも煙が入り込み家の中に居ても気分が悪くなります。」</a:t>
            </a:r>
          </a:p>
        </p:txBody>
      </p:sp>
    </p:spTree>
    <p:extLst>
      <p:ext uri="{BB962C8B-B14F-4D97-AF65-F5344CB8AC3E}">
        <p14:creationId xmlns:p14="http://schemas.microsoft.com/office/powerpoint/2010/main" xmlns="" val="3109408656"/>
      </p:ext>
    </p:extLst>
  </p:cSld>
  <p:clrMapOvr>
    <a:masterClrMapping/>
  </p:clrMapOvr>
  <p:timing>
    <p:tnLst>
      <p:par>
        <p:cTn id="1" dur="indefinite" restart="never" nodeType="tmRoot"/>
      </p:par>
    </p:tnLst>
  </p:timing>
</p:sld>
</file>

<file path=ppt/theme/theme1.xml><?xml version="1.0" encoding="utf-8"?>
<a:theme xmlns:a="http://schemas.openxmlformats.org/drawingml/2006/main" name="テクノロジー">
  <a:themeElements>
    <a:clrScheme name="テクノロジー">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テクノロジー">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テクノロジー">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469</TotalTime>
  <Words>328</Words>
  <Application>Microsoft Office PowerPoint</Application>
  <PresentationFormat>画面に合わせる (4:3)</PresentationFormat>
  <Paragraphs>46</Paragraphs>
  <Slides>11</Slides>
  <Notes>0</Notes>
  <HiddenSlides>0</HiddenSlides>
  <MMClips>0</MMClips>
  <ScaleCrop>false</ScaleCrop>
  <HeadingPairs>
    <vt:vector size="4" baseType="variant">
      <vt:variant>
        <vt:lpstr>テーマ</vt:lpstr>
      </vt:variant>
      <vt:variant>
        <vt:i4>1</vt:i4>
      </vt:variant>
      <vt:variant>
        <vt:lpstr>スライド タイトル</vt:lpstr>
      </vt:variant>
      <vt:variant>
        <vt:i4>11</vt:i4>
      </vt:variant>
    </vt:vector>
  </HeadingPairs>
  <TitlesOfParts>
    <vt:vector size="12" baseType="lpstr">
      <vt:lpstr>テクノロジー</vt:lpstr>
      <vt:lpstr>スライド 1</vt:lpstr>
      <vt:lpstr>The fact of forest fire</vt:lpstr>
      <vt:lpstr>Animals in the forest </vt:lpstr>
      <vt:lpstr>スライド 4</vt:lpstr>
      <vt:lpstr>Causes</vt:lpstr>
      <vt:lpstr>Effects</vt:lpstr>
      <vt:lpstr>How to protect trees</vt:lpstr>
      <vt:lpstr>Another</vt:lpstr>
      <vt:lpstr>We should protect tree by the forest fire.</vt:lpstr>
      <vt:lpstr>スライド 10</vt:lpstr>
      <vt:lpstr>スライド 11</vt:lpstr>
    </vt:vector>
  </TitlesOfParts>
  <Company>FJ-WORK</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fsl</dc:creator>
  <cp:lastModifiedBy>0123598</cp:lastModifiedBy>
  <cp:revision>36</cp:revision>
  <dcterms:created xsi:type="dcterms:W3CDTF">2012-12-14T03:21:09Z</dcterms:created>
  <dcterms:modified xsi:type="dcterms:W3CDTF">2013-01-08T23:11:51Z</dcterms:modified>
</cp:coreProperties>
</file>