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56CDF-C488-47E3-B065-6DB1F685ADA1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82708-B0B8-4DB5-8C9F-41A159AB1A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86834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ja-JP" sz="5400" b="1" dirty="0" smtClean="0">
                <a:ln w="11430"/>
                <a:solidFill>
                  <a:srgbClr val="FF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Which is important?</a:t>
            </a:r>
            <a:endParaRPr kumimoji="1" lang="ja-JP" altLang="en-US" sz="5400" b="1" dirty="0">
              <a:ln w="11430"/>
              <a:solidFill>
                <a:srgbClr val="FF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2"/>
          <p:cNvSpPr>
            <a:spLocks noGrp="1"/>
          </p:cNvSpPr>
          <p:nvPr>
            <p:ph type="subTitle" idx="1"/>
          </p:nvPr>
        </p:nvSpPr>
        <p:spPr>
          <a:xfrm>
            <a:off x="1857356" y="0"/>
            <a:ext cx="5357850" cy="642918"/>
          </a:xfrm>
        </p:spPr>
        <p:txBody>
          <a:bodyPr/>
          <a:lstStyle/>
          <a:p>
            <a:r>
              <a:rPr kumimoji="1" lang="ja-JP" altLang="en-US" dirty="0" smtClean="0"/>
              <a:t>バイオ燃料利用国</a:t>
            </a:r>
            <a:endParaRPr kumimoji="1" lang="ja-JP" altLang="en-US" dirty="0"/>
          </a:p>
        </p:txBody>
      </p:sp>
      <p:pic>
        <p:nvPicPr>
          <p:cNvPr id="1026" name="Picture 2" descr="C:\Users\TEMP\Pictures\無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36622" cy="3643338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285852" y="4643446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バイオ燃料にはバイオエタノールとバイオディーゼルの二種類があります。主に、アメリカ・ブラジル・</a:t>
            </a:r>
            <a:r>
              <a:rPr lang="ja-JP" altLang="en-US" dirty="0" smtClean="0"/>
              <a:t>ＥＵで生産され利用されています。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868346"/>
          </a:xfrm>
        </p:spPr>
        <p:txBody>
          <a:bodyPr/>
          <a:lstStyle/>
          <a:p>
            <a:r>
              <a:rPr kumimoji="1" lang="ja-JP" altLang="en-US" dirty="0" smtClean="0"/>
              <a:t>バイオ燃料とは？</a:t>
            </a:r>
            <a:endParaRPr kumimoji="1" lang="ja-JP" altLang="en-US" dirty="0"/>
          </a:p>
        </p:txBody>
      </p:sp>
      <p:pic>
        <p:nvPicPr>
          <p:cNvPr id="2050" name="Picture 2" descr="C:\Users\TEMP\Pictures\無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7029452" cy="1628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</Words>
  <Application>Microsoft Office PowerPoint</Application>
  <PresentationFormat>画面に合わせる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Which is important?</vt:lpstr>
      <vt:lpstr>スライド 2</vt:lpstr>
      <vt:lpstr>バイオ燃料とは？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fsl</cp:lastModifiedBy>
  <cp:revision>4</cp:revision>
  <dcterms:created xsi:type="dcterms:W3CDTF">2012-12-11T05:55:39Z</dcterms:created>
  <dcterms:modified xsi:type="dcterms:W3CDTF">2012-12-14T03:16:35Z</dcterms:modified>
</cp:coreProperties>
</file>