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2.xml" ContentType="application/vnd.openxmlformats-officedocument.presentationml.slideLayout+xml"/>
  <Override PartName="/ppt/notesSlides/notesSlide16.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20.xml" ContentType="application/vnd.openxmlformats-officedocument.presentationml.slideLayout+xml"/>
  <Override PartName="/ppt/notesSlides/notesSlide14.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Masters/slideMaster2.xml" ContentType="application/vnd.openxmlformats-officedocument.presentationml.slideMaster+xml"/>
  <Override PartName="/ppt/slides/slide5.xml" ContentType="application/vnd.openxmlformats-officedocument.presentationml.slide+xml"/>
  <Override PartName="/ppt/slideLayouts/slideLayout7.xml" ContentType="application/vnd.openxmlformats-officedocument.presentationml.slideLayout+xml"/>
  <Override PartName="/ppt/theme/theme4.xml" ContentType="application/vnd.openxmlformats-officedocument.theme+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Override PartName="/ppt/slideLayouts/slideLayout16.xml" ContentType="application/vnd.openxmlformats-officedocument.presentationml.slideLayout+xml"/>
  <Default Extension="jpeg" ContentType="image/jpeg"/>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notesSlides/notesSlide1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Layouts/slideLayout12.xml" ContentType="application/vnd.openxmlformats-officedocument.presentationml.slideLayout+xml"/>
  <Override PartName="/ppt/slideLayouts/slideLayout21.xml" ContentType="application/vnd.openxmlformats-officedocument.presentationml.slideLayout+xml"/>
  <Override PartName="/ppt/notesSlides/notesSlide13.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20"/>
  </p:notesMasterIdLst>
  <p:handoutMasterIdLst>
    <p:handoutMasterId r:id="rId21"/>
  </p:handoutMasterIdLst>
  <p:sldIdLst>
    <p:sldId id="263" r:id="rId3"/>
    <p:sldId id="260" r:id="rId4"/>
    <p:sldId id="265" r:id="rId5"/>
    <p:sldId id="264" r:id="rId6"/>
    <p:sldId id="259" r:id="rId7"/>
    <p:sldId id="257" r:id="rId8"/>
    <p:sldId id="261" r:id="rId9"/>
    <p:sldId id="262" r:id="rId10"/>
    <p:sldId id="269" r:id="rId11"/>
    <p:sldId id="271" r:id="rId12"/>
    <p:sldId id="272" r:id="rId13"/>
    <p:sldId id="270" r:id="rId14"/>
    <p:sldId id="273" r:id="rId15"/>
    <p:sldId id="274" r:id="rId16"/>
    <p:sldId id="266" r:id="rId17"/>
    <p:sldId id="275" r:id="rId18"/>
    <p:sldId id="267" r:id="rId19"/>
  </p:sldIdLst>
  <p:sldSz cx="9144000" cy="6858000" type="screen4x3"/>
  <p:notesSz cx="6735763" cy="9869488"/>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 xmlns:p14="http://schemas.microsoft.com/office/powerpoint/2010/main">
          <a:srgbClr val="FF0000"/>
        </p14:laserClr>
      </p:ext>
      <p:ext uri="{2FDB2607-1784-4EEB-B798-7EB5836EED8A}">
        <p14:showMediaCtrls xmlns="" xmlns:p14="http://schemas.microsoft.com/office/powerpoint/2010/main" val="1"/>
      </p:ext>
    </p:extLst>
  </p:showPr>
  <p:clrMru>
    <a:srgbClr val="FF66FF"/>
  </p:clrMru>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autoAdjust="0"/>
    <p:restoredTop sz="77211" autoAdjust="0"/>
  </p:normalViewPr>
  <p:slideViewPr>
    <p:cSldViewPr>
      <p:cViewPr varScale="1">
        <p:scale>
          <a:sx n="84" d="100"/>
          <a:sy n="84" d="100"/>
        </p:scale>
        <p:origin x="-744" y="-7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3" Type="http://schemas.openxmlformats.org/officeDocument/2006/relationships/slide" Target="slides/slide1.xml"/><Relationship Id="rId21" Type="http://schemas.openxmlformats.org/officeDocument/2006/relationships/handoutMaster" Target="handoutMasters/handoutMaster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18831" cy="493474"/>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sz="quarter" idx="1"/>
          </p:nvPr>
        </p:nvSpPr>
        <p:spPr>
          <a:xfrm>
            <a:off x="3815373" y="0"/>
            <a:ext cx="2918831" cy="493474"/>
          </a:xfrm>
          <a:prstGeom prst="rect">
            <a:avLst/>
          </a:prstGeom>
        </p:spPr>
        <p:txBody>
          <a:bodyPr vert="horz" lIns="91440" tIns="45720" rIns="91440" bIns="45720" rtlCol="0"/>
          <a:lstStyle>
            <a:lvl1pPr algn="r">
              <a:defRPr sz="1200"/>
            </a:lvl1pPr>
          </a:lstStyle>
          <a:p>
            <a:fld id="{ED84852C-B13B-4175-9C64-3F03E88785FE}" type="datetimeFigureOut">
              <a:rPr kumimoji="1" lang="ja-JP" altLang="en-US" smtClean="0"/>
              <a:pPr/>
              <a:t>2012/12/18</a:t>
            </a:fld>
            <a:endParaRPr kumimoji="1" lang="ja-JP" altLang="en-US"/>
          </a:p>
        </p:txBody>
      </p:sp>
      <p:sp>
        <p:nvSpPr>
          <p:cNvPr id="4" name="フッター プレースホルダー 3"/>
          <p:cNvSpPr>
            <a:spLocks noGrp="1"/>
          </p:cNvSpPr>
          <p:nvPr>
            <p:ph type="ftr" sz="quarter" idx="2"/>
          </p:nvPr>
        </p:nvSpPr>
        <p:spPr>
          <a:xfrm>
            <a:off x="0" y="9374301"/>
            <a:ext cx="2918831" cy="493474"/>
          </a:xfrm>
          <a:prstGeom prst="rect">
            <a:avLst/>
          </a:prstGeom>
        </p:spPr>
        <p:txBody>
          <a:bodyPr vert="horz" lIns="91440" tIns="45720" rIns="91440" bIns="45720" rtlCol="0" anchor="b"/>
          <a:lstStyle>
            <a:lvl1pPr algn="l">
              <a:defRPr sz="1200"/>
            </a:lvl1pPr>
          </a:lstStyle>
          <a:p>
            <a:endParaRPr kumimoji="1" lang="ja-JP" altLang="en-US"/>
          </a:p>
        </p:txBody>
      </p:sp>
      <p:sp>
        <p:nvSpPr>
          <p:cNvPr id="5" name="スライド番号プレースホルダー 4"/>
          <p:cNvSpPr>
            <a:spLocks noGrp="1"/>
          </p:cNvSpPr>
          <p:nvPr>
            <p:ph type="sldNum" sz="quarter" idx="3"/>
          </p:nvPr>
        </p:nvSpPr>
        <p:spPr>
          <a:xfrm>
            <a:off x="3815373" y="9374301"/>
            <a:ext cx="2918831" cy="493474"/>
          </a:xfrm>
          <a:prstGeom prst="rect">
            <a:avLst/>
          </a:prstGeom>
        </p:spPr>
        <p:txBody>
          <a:bodyPr vert="horz" lIns="91440" tIns="45720" rIns="91440" bIns="45720" rtlCol="0" anchor="b"/>
          <a:lstStyle>
            <a:lvl1pPr algn="r">
              <a:defRPr sz="1200"/>
            </a:lvl1pPr>
          </a:lstStyle>
          <a:p>
            <a:fld id="{FC88D40D-1073-4399-BF18-6F3B46002A4C}" type="slidenum">
              <a:rPr kumimoji="1" lang="ja-JP" altLang="en-US" smtClean="0"/>
              <a:pPr/>
              <a:t>&lt;#&gt;</a:t>
            </a:fld>
            <a:endParaRPr kumimoji="1" lang="ja-JP" altLang="en-US"/>
          </a:p>
        </p:txBody>
      </p:sp>
    </p:spTree>
    <p:extLst>
      <p:ext uri="{BB962C8B-B14F-4D97-AF65-F5344CB8AC3E}">
        <p14:creationId xmlns="" xmlns:p14="http://schemas.microsoft.com/office/powerpoint/2010/main" val="35830176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18831" cy="493474"/>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15373" y="0"/>
            <a:ext cx="2918831" cy="493474"/>
          </a:xfrm>
          <a:prstGeom prst="rect">
            <a:avLst/>
          </a:prstGeom>
        </p:spPr>
        <p:txBody>
          <a:bodyPr vert="horz" lIns="91440" tIns="45720" rIns="91440" bIns="45720" rtlCol="0"/>
          <a:lstStyle>
            <a:lvl1pPr algn="r">
              <a:defRPr sz="1200"/>
            </a:lvl1pPr>
          </a:lstStyle>
          <a:p>
            <a:fld id="{D6F31274-9740-48A3-8F6E-98F1E3B1908E}" type="datetimeFigureOut">
              <a:rPr kumimoji="1" lang="ja-JP" altLang="en-US" smtClean="0"/>
              <a:pPr/>
              <a:t>2012/12/18</a:t>
            </a:fld>
            <a:endParaRPr kumimoji="1" lang="ja-JP" altLang="en-US"/>
          </a:p>
        </p:txBody>
      </p:sp>
      <p:sp>
        <p:nvSpPr>
          <p:cNvPr id="4" name="スライド イメージ プレースホルダー 3"/>
          <p:cNvSpPr>
            <a:spLocks noGrp="1" noRot="1" noChangeAspect="1"/>
          </p:cNvSpPr>
          <p:nvPr>
            <p:ph type="sldImg" idx="2"/>
          </p:nvPr>
        </p:nvSpPr>
        <p:spPr>
          <a:xfrm>
            <a:off x="900113" y="739775"/>
            <a:ext cx="4935537" cy="370205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73577" y="4688007"/>
            <a:ext cx="5388610" cy="4441270"/>
          </a:xfrm>
          <a:prstGeom prst="rect">
            <a:avLst/>
          </a:prstGeom>
        </p:spPr>
        <p:txBody>
          <a:bodyPr vert="horz" lIns="91440" tIns="45720" rIns="91440" bIns="45720"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0" y="9374301"/>
            <a:ext cx="2918831" cy="493474"/>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15373" y="9374301"/>
            <a:ext cx="2918831" cy="493474"/>
          </a:xfrm>
          <a:prstGeom prst="rect">
            <a:avLst/>
          </a:prstGeom>
        </p:spPr>
        <p:txBody>
          <a:bodyPr vert="horz" lIns="91440" tIns="45720" rIns="91440" bIns="45720" rtlCol="0" anchor="b"/>
          <a:lstStyle>
            <a:lvl1pPr algn="r">
              <a:defRPr sz="1200"/>
            </a:lvl1pPr>
          </a:lstStyle>
          <a:p>
            <a:fld id="{D17E156F-8284-4F57-B02F-E3BB6D777CC3}" type="slidenum">
              <a:rPr kumimoji="1" lang="ja-JP" altLang="en-US" smtClean="0"/>
              <a:pPr/>
              <a:t>&lt;#&gt;</a:t>
            </a:fld>
            <a:endParaRPr kumimoji="1" lang="ja-JP" altLang="en-US"/>
          </a:p>
        </p:txBody>
      </p:sp>
    </p:spTree>
    <p:extLst>
      <p:ext uri="{BB962C8B-B14F-4D97-AF65-F5344CB8AC3E}">
        <p14:creationId xmlns="" xmlns:p14="http://schemas.microsoft.com/office/powerpoint/2010/main" val="2413277063"/>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smtClean="0"/>
              <a:t>FRESH LEMON</a:t>
            </a:r>
            <a:r>
              <a:rPr kumimoji="1" lang="en-US" altLang="ja-JP" baseline="0" dirty="0" smtClean="0"/>
              <a:t> !!</a:t>
            </a:r>
            <a:endParaRPr kumimoji="1" lang="ja-JP" altLang="en-US" dirty="0"/>
          </a:p>
        </p:txBody>
      </p:sp>
      <p:sp>
        <p:nvSpPr>
          <p:cNvPr id="4" name="スライド番号プレースホルダー 3"/>
          <p:cNvSpPr>
            <a:spLocks noGrp="1"/>
          </p:cNvSpPr>
          <p:nvPr>
            <p:ph type="sldNum" sz="quarter" idx="10"/>
          </p:nvPr>
        </p:nvSpPr>
        <p:spPr/>
        <p:txBody>
          <a:bodyPr/>
          <a:lstStyle/>
          <a:p>
            <a:fld id="{D17E156F-8284-4F57-B02F-E3BB6D777CC3}" type="slidenum">
              <a:rPr kumimoji="1" lang="ja-JP" altLang="en-US" smtClean="0"/>
              <a:pPr/>
              <a:t>1</a:t>
            </a:fld>
            <a:endParaRPr kumimoji="1" lang="ja-JP" altLang="en-US"/>
          </a:p>
        </p:txBody>
      </p:sp>
    </p:spTree>
    <p:extLst>
      <p:ext uri="{BB962C8B-B14F-4D97-AF65-F5344CB8AC3E}">
        <p14:creationId xmlns="" xmlns:p14="http://schemas.microsoft.com/office/powerpoint/2010/main" val="348947812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r>
              <a:rPr kumimoji="1" lang="ja-JP" altLang="en-US" dirty="0" smtClean="0"/>
              <a:t>それは二酸化炭素排出が最小限に減らすことができるということです。</a:t>
            </a:r>
          </a:p>
          <a:p>
            <a:r>
              <a:rPr kumimoji="1" lang="ja-JP" altLang="en-US" dirty="0" smtClean="0"/>
              <a:t>そのため、地球温暖化対策として需要が増えています。</a:t>
            </a:r>
          </a:p>
          <a:p>
            <a:r>
              <a:rPr kumimoji="1" lang="ja-JP" altLang="en-US" dirty="0" smtClean="0"/>
              <a:t>例えば、航空機の二酸化炭素排出量は最大</a:t>
            </a:r>
            <a:r>
              <a:rPr kumimoji="1" lang="en-US" altLang="ja-JP" dirty="0" smtClean="0"/>
              <a:t>80</a:t>
            </a:r>
            <a:r>
              <a:rPr kumimoji="1" lang="ja-JP" altLang="en-US" dirty="0" smtClean="0"/>
              <a:t>％も削減できます。</a:t>
            </a:r>
            <a:endParaRPr kumimoji="1" lang="en-US" altLang="ja-JP" dirty="0" smtClean="0"/>
          </a:p>
          <a:p>
            <a:endParaRPr kumimoji="1" lang="en-US" altLang="ja-JP" dirty="0" smtClean="0"/>
          </a:p>
          <a:p>
            <a:r>
              <a:rPr kumimoji="1" lang="ja-JP" altLang="en-US" dirty="0" smtClean="0"/>
              <a:t>しかし、バイオ燃料は必ずしもいい事ばかりではありません。</a:t>
            </a:r>
          </a:p>
          <a:p>
            <a:r>
              <a:rPr kumimoji="1" lang="ja-JP" altLang="en-US" dirty="0" smtClean="0"/>
              <a:t>バイオ燃料のデメリットは私たちの生活に大きく、影響を及ぼします。</a:t>
            </a:r>
            <a:endParaRPr kumimoji="1" lang="ja-JP" altLang="en-US" dirty="0"/>
          </a:p>
        </p:txBody>
      </p:sp>
      <p:sp>
        <p:nvSpPr>
          <p:cNvPr id="4" name="スライド番号プレースホルダ 3"/>
          <p:cNvSpPr>
            <a:spLocks noGrp="1"/>
          </p:cNvSpPr>
          <p:nvPr>
            <p:ph type="sldNum" sz="quarter" idx="10"/>
          </p:nvPr>
        </p:nvSpPr>
        <p:spPr/>
        <p:txBody>
          <a:bodyPr/>
          <a:lstStyle/>
          <a:p>
            <a:fld id="{D17E156F-8284-4F57-B02F-E3BB6D777CC3}" type="slidenum">
              <a:rPr kumimoji="1" lang="ja-JP" altLang="en-US" smtClean="0"/>
              <a:pPr/>
              <a:t>10</a:t>
            </a:fld>
            <a:endParaRPr kumimoji="1" lang="ja-JP"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r>
              <a:rPr kumimoji="1" lang="ja-JP" altLang="en-US" dirty="0" smtClean="0"/>
              <a:t>（ここからバイオ燃料のデメリットの紹介）　　バイオ燃料のデメリット</a:t>
            </a:r>
          </a:p>
          <a:p>
            <a:r>
              <a:rPr kumimoji="1" lang="ja-JP" altLang="en-US" dirty="0" smtClean="0"/>
              <a:t>バイオ燃料は原料が穀物であるため、穀物や穀物を必要とする、食糧の価格が上がり、全体的に食料の減少・価格の高騰を引き起こします。これは、今人口爆発と言われる世の中にとって大きな影響を及ぼすだろう。（危ないこと、あってはならないこと）</a:t>
            </a:r>
            <a:r>
              <a:rPr kumimoji="1" lang="en-US" altLang="ja-JP" dirty="0" smtClean="0"/>
              <a:t>by</a:t>
            </a:r>
            <a:r>
              <a:rPr kumimoji="1" lang="ja-JP" altLang="en-US" dirty="0" smtClean="0"/>
              <a:t>れいな</a:t>
            </a:r>
          </a:p>
          <a:p>
            <a:r>
              <a:rPr kumimoji="1" lang="ja-JP" altLang="en-US" dirty="0" smtClean="0"/>
              <a:t>また、バイオ燃料は広大な土地を必要とするため、森林を伐採していきます。</a:t>
            </a:r>
          </a:p>
          <a:p>
            <a:r>
              <a:rPr kumimoji="1" lang="ja-JP" altLang="en-US" dirty="0" smtClean="0"/>
              <a:t>すると、生態系が破壊し、いきものが多く減ります</a:t>
            </a:r>
            <a:r>
              <a:rPr kumimoji="1" lang="ja-JP" altLang="en-US" dirty="0" smtClean="0"/>
              <a:t>。</a:t>
            </a:r>
            <a:endParaRPr kumimoji="1" lang="ja-JP" altLang="en-US" dirty="0" smtClean="0"/>
          </a:p>
        </p:txBody>
      </p:sp>
      <p:sp>
        <p:nvSpPr>
          <p:cNvPr id="4" name="スライド番号プレースホルダ 3"/>
          <p:cNvSpPr>
            <a:spLocks noGrp="1"/>
          </p:cNvSpPr>
          <p:nvPr>
            <p:ph type="sldNum" sz="quarter" idx="10"/>
          </p:nvPr>
        </p:nvSpPr>
        <p:spPr/>
        <p:txBody>
          <a:bodyPr/>
          <a:lstStyle/>
          <a:p>
            <a:fld id="{D17E156F-8284-4F57-B02F-E3BB6D777CC3}" type="slidenum">
              <a:rPr kumimoji="1" lang="ja-JP" altLang="en-US" smtClean="0"/>
              <a:pPr/>
              <a:t>11</a:t>
            </a:fld>
            <a:endParaRPr kumimoji="1" lang="ja-JP"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私たちは、バイオ燃料について調べるうちに、バイオ燃料のデメリットについて知って、それでは”バイオ燃料を作る”　のと　”木を残す”のとはどちらがいいのだろうと考えた。</a:t>
            </a:r>
          </a:p>
          <a:p>
            <a:r>
              <a:rPr kumimoji="1" lang="ja-JP" altLang="en-US" dirty="0" smtClean="0"/>
              <a:t>そこで私たちは、木を残しておく、　メリットとデメリットについても調べることにした。</a:t>
            </a:r>
          </a:p>
          <a:p>
            <a:endParaRPr kumimoji="1" lang="ja-JP" altLang="en-US" dirty="0" smtClean="0"/>
          </a:p>
          <a:p>
            <a:endParaRPr kumimoji="1" lang="ja-JP" altLang="en-US" dirty="0" smtClean="0"/>
          </a:p>
          <a:p>
            <a:endParaRPr kumimoji="1" lang="ja-JP" altLang="en-US" dirty="0" smtClean="0"/>
          </a:p>
          <a:p>
            <a:endParaRPr kumimoji="1" lang="ja-JP" altLang="en-US" dirty="0"/>
          </a:p>
        </p:txBody>
      </p:sp>
      <p:sp>
        <p:nvSpPr>
          <p:cNvPr id="4" name="スライド番号プレースホルダー 3"/>
          <p:cNvSpPr>
            <a:spLocks noGrp="1"/>
          </p:cNvSpPr>
          <p:nvPr>
            <p:ph type="sldNum" sz="quarter" idx="10"/>
          </p:nvPr>
        </p:nvSpPr>
        <p:spPr/>
        <p:txBody>
          <a:bodyPr/>
          <a:lstStyle/>
          <a:p>
            <a:fld id="{D17E156F-8284-4F57-B02F-E3BB6D777CC3}" type="slidenum">
              <a:rPr kumimoji="1" lang="ja-JP" altLang="en-US" smtClean="0"/>
              <a:pPr/>
              <a:t>12</a:t>
            </a:fld>
            <a:endParaRPr kumimoji="1" lang="ja-JP" altLang="en-US"/>
          </a:p>
        </p:txBody>
      </p:sp>
    </p:spTree>
    <p:extLst>
      <p:ext uri="{BB962C8B-B14F-4D97-AF65-F5344CB8AC3E}">
        <p14:creationId xmlns="" xmlns:p14="http://schemas.microsoft.com/office/powerpoint/2010/main" val="151567036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r>
              <a:rPr kumimoji="1" lang="ja-JP" altLang="en-US" dirty="0" smtClean="0"/>
              <a:t>木を残しておくメリット</a:t>
            </a:r>
          </a:p>
          <a:p>
            <a:r>
              <a:rPr kumimoji="1" lang="ja-JP" altLang="en-US" dirty="0" smtClean="0"/>
              <a:t>みなさんが知っている通り、</a:t>
            </a:r>
          </a:p>
          <a:p>
            <a:r>
              <a:rPr kumimoji="1" lang="ja-JP" altLang="en-US" dirty="0" smtClean="0"/>
              <a:t>木があると多くの生き物が生息できます。また多くの木があると、多くの二酸化炭素を酸素に変え、環境汚染も減少できます。</a:t>
            </a:r>
          </a:p>
          <a:p>
            <a:r>
              <a:rPr kumimoji="1" lang="ja-JP" altLang="en-US" dirty="0" smtClean="0"/>
              <a:t>食料も生産することができ、洪水やなだれをせき止めてくれます。</a:t>
            </a:r>
          </a:p>
          <a:p>
            <a:endParaRPr kumimoji="1" lang="ja-JP" altLang="en-US" dirty="0"/>
          </a:p>
        </p:txBody>
      </p:sp>
      <p:sp>
        <p:nvSpPr>
          <p:cNvPr id="4" name="スライド番号プレースホルダ 3"/>
          <p:cNvSpPr>
            <a:spLocks noGrp="1"/>
          </p:cNvSpPr>
          <p:nvPr>
            <p:ph type="sldNum" sz="quarter" idx="10"/>
          </p:nvPr>
        </p:nvSpPr>
        <p:spPr/>
        <p:txBody>
          <a:bodyPr/>
          <a:lstStyle/>
          <a:p>
            <a:fld id="{D17E156F-8284-4F57-B02F-E3BB6D777CC3}" type="slidenum">
              <a:rPr kumimoji="1" lang="ja-JP" altLang="en-US" smtClean="0"/>
              <a:pPr/>
              <a:t>13</a:t>
            </a:fld>
            <a:endParaRPr kumimoji="1" lang="ja-JP"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r>
              <a:rPr kumimoji="1" lang="ja-JP" altLang="en-US" dirty="0" smtClean="0"/>
              <a:t>次にデメリットは何だろうか？</a:t>
            </a:r>
          </a:p>
          <a:p>
            <a:r>
              <a:rPr kumimoji="1" lang="ja-JP" altLang="en-US" dirty="0" smtClean="0"/>
              <a:t>バイオ燃料のような土地を必要と</a:t>
            </a:r>
            <a:r>
              <a:rPr kumimoji="1" lang="ja-JP" altLang="en-US" dirty="0" smtClean="0"/>
              <a:t>するもの</a:t>
            </a:r>
            <a:r>
              <a:rPr kumimoji="1" lang="ja-JP" altLang="en-US" dirty="0" smtClean="0"/>
              <a:t>にはデメリットになるが、考えてみると、木にデメリットはほとんどありません。</a:t>
            </a:r>
          </a:p>
          <a:p>
            <a:endParaRPr kumimoji="1" lang="ja-JP" altLang="en-US" dirty="0" smtClean="0"/>
          </a:p>
          <a:p>
            <a:r>
              <a:rPr kumimoji="1" lang="ja-JP" altLang="en-US" dirty="0" smtClean="0"/>
              <a:t>森林があるおかげで、私たちは安全で快適に暮らすことができています。</a:t>
            </a:r>
            <a:endParaRPr kumimoji="1" lang="ja-JP" altLang="en-US" dirty="0"/>
          </a:p>
        </p:txBody>
      </p:sp>
      <p:sp>
        <p:nvSpPr>
          <p:cNvPr id="4" name="スライド番号プレースホルダ 3"/>
          <p:cNvSpPr>
            <a:spLocks noGrp="1"/>
          </p:cNvSpPr>
          <p:nvPr>
            <p:ph type="sldNum" sz="quarter" idx="10"/>
          </p:nvPr>
        </p:nvSpPr>
        <p:spPr/>
        <p:txBody>
          <a:bodyPr/>
          <a:lstStyle/>
          <a:p>
            <a:fld id="{D17E156F-8284-4F57-B02F-E3BB6D777CC3}" type="slidenum">
              <a:rPr kumimoji="1" lang="ja-JP" altLang="en-US" smtClean="0"/>
              <a:pPr/>
              <a:t>14</a:t>
            </a:fld>
            <a:endParaRPr kumimoji="1" lang="ja-JP"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これらを見てみると、私たちは、木を燃やしてまで作るバイオ燃料はそれなりの効果があるように</a:t>
            </a:r>
            <a:r>
              <a:rPr kumimoji="1" lang="ja-JP" altLang="en-US" dirty="0" err="1" smtClean="0"/>
              <a:t>思わなっ</a:t>
            </a:r>
            <a:r>
              <a:rPr kumimoji="1" lang="ja-JP" altLang="en-US" dirty="0" smtClean="0"/>
              <a:t>かたので、”木を残しておくほうがいい”と私たちは、考えました。</a:t>
            </a:r>
          </a:p>
          <a:p>
            <a:r>
              <a:rPr kumimoji="1" lang="ja-JP" altLang="en-US" dirty="0" smtClean="0"/>
              <a:t>しかし、どちらのほうがいいと断定することはできません。</a:t>
            </a:r>
            <a:endParaRPr kumimoji="1" lang="ja-JP" altLang="en-US" dirty="0"/>
          </a:p>
        </p:txBody>
      </p:sp>
      <p:sp>
        <p:nvSpPr>
          <p:cNvPr id="4" name="スライド番号プレースホルダー 3"/>
          <p:cNvSpPr>
            <a:spLocks noGrp="1"/>
          </p:cNvSpPr>
          <p:nvPr>
            <p:ph type="sldNum" sz="quarter" idx="10"/>
          </p:nvPr>
        </p:nvSpPr>
        <p:spPr/>
        <p:txBody>
          <a:bodyPr/>
          <a:lstStyle/>
          <a:p>
            <a:fld id="{D17E156F-8284-4F57-B02F-E3BB6D777CC3}" type="slidenum">
              <a:rPr kumimoji="1" lang="ja-JP" altLang="en-US" smtClean="0"/>
              <a:pPr/>
              <a:t>15</a:t>
            </a:fld>
            <a:endParaRPr kumimoji="1" lang="ja-JP" altLang="en-US"/>
          </a:p>
        </p:txBody>
      </p:sp>
    </p:spTree>
    <p:extLst>
      <p:ext uri="{BB962C8B-B14F-4D97-AF65-F5344CB8AC3E}">
        <p14:creationId xmlns="" xmlns:p14="http://schemas.microsoft.com/office/powerpoint/2010/main" val="365139194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r>
              <a:rPr kumimoji="1" lang="ja-JP" altLang="en-US" dirty="0" smtClean="0"/>
              <a:t>今言えることは、人々は地球環境とのバランスを考えていくべきだということ。</a:t>
            </a:r>
          </a:p>
          <a:p>
            <a:r>
              <a:rPr kumimoji="1" lang="ja-JP" altLang="en-US" dirty="0" smtClean="0"/>
              <a:t>そして、土地の有効活用を進め、最小限の土地から、最大限の生産力を引き出すことを、世界規模で取り組んでいく必要があると思う。</a:t>
            </a:r>
          </a:p>
          <a:p>
            <a:endParaRPr kumimoji="1" lang="ja-JP" altLang="en-US" dirty="0"/>
          </a:p>
        </p:txBody>
      </p:sp>
      <p:sp>
        <p:nvSpPr>
          <p:cNvPr id="4" name="スライド番号プレースホルダ 3"/>
          <p:cNvSpPr>
            <a:spLocks noGrp="1"/>
          </p:cNvSpPr>
          <p:nvPr>
            <p:ph type="sldNum" sz="quarter" idx="10"/>
          </p:nvPr>
        </p:nvSpPr>
        <p:spPr/>
        <p:txBody>
          <a:bodyPr/>
          <a:lstStyle/>
          <a:p>
            <a:fld id="{D17E156F-8284-4F57-B02F-E3BB6D777CC3}" type="slidenum">
              <a:rPr kumimoji="1" lang="ja-JP" altLang="en-US" smtClean="0"/>
              <a:pPr/>
              <a:t>16</a:t>
            </a:fld>
            <a:endParaRPr kumimoji="1" lang="ja-JP"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smtClean="0"/>
          </a:p>
          <a:p>
            <a:r>
              <a:rPr kumimoji="1" lang="ja-JP" altLang="en-US" dirty="0" smtClean="0"/>
              <a:t>バイオ燃料の生産が進む今、あなたたちはバイオ燃料を生産するのと、森林を残すのとどちらがいいと思いますか？</a:t>
            </a:r>
            <a:endParaRPr kumimoji="1" lang="en-US" altLang="ja-JP" dirty="0" smtClean="0"/>
          </a:p>
          <a:p>
            <a:endParaRPr kumimoji="1" lang="en-US" altLang="ja-JP" dirty="0" smtClean="0"/>
          </a:p>
          <a:p>
            <a:r>
              <a:rPr kumimoji="1" lang="en-US" altLang="ja-JP" dirty="0" smtClean="0"/>
              <a:t>END</a:t>
            </a:r>
            <a:endParaRPr kumimoji="1" lang="ja-JP" altLang="en-US" dirty="0" smtClean="0"/>
          </a:p>
          <a:p>
            <a:endParaRPr kumimoji="1" lang="ja-JP" altLang="en-US" dirty="0"/>
          </a:p>
        </p:txBody>
      </p:sp>
      <p:sp>
        <p:nvSpPr>
          <p:cNvPr id="4" name="スライド番号プレースホルダー 3"/>
          <p:cNvSpPr>
            <a:spLocks noGrp="1"/>
          </p:cNvSpPr>
          <p:nvPr>
            <p:ph type="sldNum" sz="quarter" idx="10"/>
          </p:nvPr>
        </p:nvSpPr>
        <p:spPr/>
        <p:txBody>
          <a:bodyPr/>
          <a:lstStyle/>
          <a:p>
            <a:fld id="{D17E156F-8284-4F57-B02F-E3BB6D777CC3}" type="slidenum">
              <a:rPr kumimoji="1" lang="ja-JP" altLang="en-US" smtClean="0"/>
              <a:pPr/>
              <a:t>17</a:t>
            </a:fld>
            <a:endParaRPr kumimoji="1" lang="ja-JP" altLang="en-US"/>
          </a:p>
        </p:txBody>
      </p:sp>
    </p:spTree>
    <p:extLst>
      <p:ext uri="{BB962C8B-B14F-4D97-AF65-F5344CB8AC3E}">
        <p14:creationId xmlns="" xmlns:p14="http://schemas.microsoft.com/office/powerpoint/2010/main" val="160912835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今、木が減少している。</a:t>
            </a:r>
          </a:p>
          <a:p>
            <a:r>
              <a:rPr kumimoji="1" lang="en-US" altLang="ja-JP" dirty="0" smtClean="0"/>
              <a:t>Now,</a:t>
            </a:r>
            <a:r>
              <a:rPr kumimoji="1" lang="en-US" altLang="ja-JP" baseline="0" dirty="0" smtClean="0"/>
              <a:t> </a:t>
            </a:r>
            <a:r>
              <a:rPr kumimoji="1" lang="en-US" altLang="ja-JP" dirty="0" smtClean="0"/>
              <a:t>trees are decreasing.</a:t>
            </a:r>
          </a:p>
          <a:p>
            <a:r>
              <a:rPr kumimoji="1" lang="ja-JP" altLang="en-US" dirty="0" smtClean="0"/>
              <a:t>世界の森林は</a:t>
            </a:r>
            <a:r>
              <a:rPr kumimoji="1" lang="en-US" altLang="ja-JP" dirty="0" smtClean="0"/>
              <a:t>1</a:t>
            </a:r>
            <a:r>
              <a:rPr kumimoji="1" lang="ja-JP" altLang="en-US" dirty="0" smtClean="0"/>
              <a:t>分間に約東京ドーム</a:t>
            </a:r>
            <a:r>
              <a:rPr kumimoji="1" lang="en-US" altLang="ja-JP" dirty="0" smtClean="0"/>
              <a:t>3</a:t>
            </a:r>
            <a:r>
              <a:rPr kumimoji="1" lang="ja-JP" altLang="en-US" dirty="0" smtClean="0"/>
              <a:t>個分、</a:t>
            </a:r>
            <a:r>
              <a:rPr kumimoji="1" lang="en-US" altLang="ja-JP" dirty="0" smtClean="0"/>
              <a:t>1</a:t>
            </a:r>
            <a:r>
              <a:rPr kumimoji="1" lang="ja-JP" altLang="en-US" dirty="0" smtClean="0"/>
              <a:t>時間だと約</a:t>
            </a:r>
            <a:r>
              <a:rPr kumimoji="1" lang="en-US" altLang="ja-JP" dirty="0" smtClean="0"/>
              <a:t>178</a:t>
            </a:r>
            <a:r>
              <a:rPr kumimoji="1" lang="ja-JP" altLang="en-US" dirty="0" smtClean="0"/>
              <a:t>個分に相当する量が減少している。</a:t>
            </a:r>
          </a:p>
          <a:p>
            <a:endParaRPr kumimoji="1" lang="ja-JP" altLang="en-US" dirty="0"/>
          </a:p>
        </p:txBody>
      </p:sp>
      <p:sp>
        <p:nvSpPr>
          <p:cNvPr id="4" name="スライド番号プレースホルダー 3"/>
          <p:cNvSpPr>
            <a:spLocks noGrp="1"/>
          </p:cNvSpPr>
          <p:nvPr>
            <p:ph type="sldNum" sz="quarter" idx="10"/>
          </p:nvPr>
        </p:nvSpPr>
        <p:spPr/>
        <p:txBody>
          <a:bodyPr/>
          <a:lstStyle/>
          <a:p>
            <a:fld id="{D17E156F-8284-4F57-B02F-E3BB6D777CC3}" type="slidenum">
              <a:rPr kumimoji="1" lang="ja-JP" altLang="en-US" smtClean="0"/>
              <a:pPr/>
              <a:t>2</a:t>
            </a:fld>
            <a:endParaRPr kumimoji="1" lang="ja-JP" altLang="en-US"/>
          </a:p>
        </p:txBody>
      </p:sp>
    </p:spTree>
    <p:extLst>
      <p:ext uri="{BB962C8B-B14F-4D97-AF65-F5344CB8AC3E}">
        <p14:creationId xmlns="" xmlns:p14="http://schemas.microsoft.com/office/powerpoint/2010/main" val="187451786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この問題を解決しなければ、大洪水やがけ崩れが多く起き、生き物は生息地を失うなどの事態になるだろう。</a:t>
            </a:r>
            <a:endParaRPr kumimoji="1" lang="ja-JP" altLang="en-US" dirty="0"/>
          </a:p>
        </p:txBody>
      </p:sp>
      <p:sp>
        <p:nvSpPr>
          <p:cNvPr id="4" name="スライド番号プレースホルダー 3"/>
          <p:cNvSpPr>
            <a:spLocks noGrp="1"/>
          </p:cNvSpPr>
          <p:nvPr>
            <p:ph type="sldNum" sz="quarter" idx="10"/>
          </p:nvPr>
        </p:nvSpPr>
        <p:spPr/>
        <p:txBody>
          <a:bodyPr/>
          <a:lstStyle/>
          <a:p>
            <a:fld id="{D17E156F-8284-4F57-B02F-E3BB6D777CC3}" type="slidenum">
              <a:rPr kumimoji="1" lang="ja-JP" altLang="en-US" smtClean="0"/>
              <a:pPr/>
              <a:t>3</a:t>
            </a:fld>
            <a:endParaRPr kumimoji="1" lang="ja-JP" altLang="en-US"/>
          </a:p>
        </p:txBody>
      </p:sp>
    </p:spTree>
    <p:extLst>
      <p:ext uri="{BB962C8B-B14F-4D97-AF65-F5344CB8AC3E}">
        <p14:creationId xmlns="" xmlns:p14="http://schemas.microsoft.com/office/powerpoint/2010/main" val="270449760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原因は何だろうか？</a:t>
            </a:r>
          </a:p>
          <a:p>
            <a:r>
              <a:rPr kumimoji="1" lang="ja-JP" altLang="en-US" dirty="0" smtClean="0"/>
              <a:t>原因の一つとして、バイオ燃料の需要の増加があげられる。</a:t>
            </a:r>
          </a:p>
          <a:p>
            <a:r>
              <a:rPr kumimoji="1" lang="ja-JP" altLang="en-US" dirty="0" smtClean="0"/>
              <a:t>バイオ燃料には、</a:t>
            </a:r>
            <a:r>
              <a:rPr kumimoji="1" lang="en-US" altLang="ja-JP" dirty="0" smtClean="0"/>
              <a:t>2</a:t>
            </a:r>
            <a:r>
              <a:rPr kumimoji="1" lang="ja-JP" altLang="en-US" dirty="0" smtClean="0"/>
              <a:t>種類あり、バイオエタノールと</a:t>
            </a:r>
            <a:r>
              <a:rPr kumimoji="1" lang="ja-JP" altLang="en-US" dirty="0" smtClean="0"/>
              <a:t>バイオディーゼル</a:t>
            </a:r>
            <a:r>
              <a:rPr kumimoji="1" lang="ja-JP" altLang="en-US" dirty="0" smtClean="0"/>
              <a:t>がある。おもに</a:t>
            </a:r>
            <a:r>
              <a:rPr kumimoji="1" lang="en-US" altLang="ja-JP" dirty="0" smtClean="0"/>
              <a:t>EU</a:t>
            </a:r>
            <a:r>
              <a:rPr kumimoji="1" lang="ja-JP" altLang="en-US" dirty="0" smtClean="0"/>
              <a:t>や米国やブラジルが生産し利用している。</a:t>
            </a:r>
            <a:endParaRPr kumimoji="1" lang="ja-JP" altLang="en-US" dirty="0"/>
          </a:p>
        </p:txBody>
      </p:sp>
      <p:sp>
        <p:nvSpPr>
          <p:cNvPr id="4" name="スライド番号プレースホルダー 3"/>
          <p:cNvSpPr>
            <a:spLocks noGrp="1"/>
          </p:cNvSpPr>
          <p:nvPr>
            <p:ph type="sldNum" sz="quarter" idx="10"/>
          </p:nvPr>
        </p:nvSpPr>
        <p:spPr/>
        <p:txBody>
          <a:bodyPr/>
          <a:lstStyle/>
          <a:p>
            <a:fld id="{D17E156F-8284-4F57-B02F-E3BB6D777CC3}" type="slidenum">
              <a:rPr kumimoji="1" lang="ja-JP" altLang="en-US" smtClean="0"/>
              <a:pPr/>
              <a:t>4</a:t>
            </a:fld>
            <a:endParaRPr kumimoji="1" lang="ja-JP" altLang="en-US"/>
          </a:p>
        </p:txBody>
      </p:sp>
    </p:spTree>
    <p:extLst>
      <p:ext uri="{BB962C8B-B14F-4D97-AF65-F5344CB8AC3E}">
        <p14:creationId xmlns="" xmlns:p14="http://schemas.microsoft.com/office/powerpoint/2010/main" val="91467945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では、バイオ燃料とは何なのでしょうか？</a:t>
            </a:r>
          </a:p>
          <a:p>
            <a:r>
              <a:rPr kumimoji="1" lang="ja-JP" altLang="en-US" dirty="0" smtClean="0"/>
              <a:t>バイオ燃料とは、植物、資源などのバイオマスを加工して作る燃料のことで</a:t>
            </a:r>
            <a:endParaRPr kumimoji="1" lang="ja-JP" altLang="en-US" dirty="0"/>
          </a:p>
        </p:txBody>
      </p:sp>
      <p:sp>
        <p:nvSpPr>
          <p:cNvPr id="4" name="スライド番号プレースホルダー 3"/>
          <p:cNvSpPr>
            <a:spLocks noGrp="1"/>
          </p:cNvSpPr>
          <p:nvPr>
            <p:ph type="sldNum" sz="quarter" idx="10"/>
          </p:nvPr>
        </p:nvSpPr>
        <p:spPr/>
        <p:txBody>
          <a:bodyPr/>
          <a:lstStyle/>
          <a:p>
            <a:fld id="{D17E156F-8284-4F57-B02F-E3BB6D777CC3}" type="slidenum">
              <a:rPr kumimoji="1" lang="ja-JP" altLang="en-US" smtClean="0"/>
              <a:pPr/>
              <a:t>5</a:t>
            </a:fld>
            <a:endParaRPr kumimoji="1" lang="ja-JP" altLang="en-US"/>
          </a:p>
        </p:txBody>
      </p:sp>
    </p:spTree>
    <p:extLst>
      <p:ext uri="{BB962C8B-B14F-4D97-AF65-F5344CB8AC3E}">
        <p14:creationId xmlns="" xmlns:p14="http://schemas.microsoft.com/office/powerpoint/2010/main" val="317860673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バイオ燃料を作るには、大量の植物資源、とくにサトウキビ、小麦、トウモロコシなどが必要である。</a:t>
            </a:r>
            <a:endParaRPr kumimoji="1" lang="ja-JP" altLang="en-US" dirty="0"/>
          </a:p>
        </p:txBody>
      </p:sp>
      <p:sp>
        <p:nvSpPr>
          <p:cNvPr id="4" name="スライド番号プレースホルダー 3"/>
          <p:cNvSpPr>
            <a:spLocks noGrp="1"/>
          </p:cNvSpPr>
          <p:nvPr>
            <p:ph type="sldNum" sz="quarter" idx="10"/>
          </p:nvPr>
        </p:nvSpPr>
        <p:spPr/>
        <p:txBody>
          <a:bodyPr/>
          <a:lstStyle/>
          <a:p>
            <a:fld id="{D17E156F-8284-4F57-B02F-E3BB6D777CC3}" type="slidenum">
              <a:rPr kumimoji="1" lang="ja-JP" altLang="en-US" smtClean="0"/>
              <a:pPr/>
              <a:t>6</a:t>
            </a:fld>
            <a:endParaRPr kumimoji="1" lang="ja-JP" altLang="en-US"/>
          </a:p>
        </p:txBody>
      </p:sp>
    </p:spTree>
    <p:extLst>
      <p:ext uri="{BB962C8B-B14F-4D97-AF65-F5344CB8AC3E}">
        <p14:creationId xmlns="" xmlns:p14="http://schemas.microsoft.com/office/powerpoint/2010/main" val="93011140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近年、バイオ燃料の需要増加により、東南アジアでは森林を伐採してアブラヤシのプランテーションへ、アマゾンでは森林をサトウキビ農園や牧場へ転換する土地利用の転換が増加している。</a:t>
            </a:r>
            <a:endParaRPr kumimoji="1" lang="ja-JP" altLang="en-US" dirty="0"/>
          </a:p>
        </p:txBody>
      </p:sp>
      <p:sp>
        <p:nvSpPr>
          <p:cNvPr id="4" name="スライド番号プレースホルダー 3"/>
          <p:cNvSpPr>
            <a:spLocks noGrp="1"/>
          </p:cNvSpPr>
          <p:nvPr>
            <p:ph type="sldNum" sz="quarter" idx="10"/>
          </p:nvPr>
        </p:nvSpPr>
        <p:spPr/>
        <p:txBody>
          <a:bodyPr/>
          <a:lstStyle/>
          <a:p>
            <a:fld id="{D17E156F-8284-4F57-B02F-E3BB6D777CC3}" type="slidenum">
              <a:rPr kumimoji="1" lang="ja-JP" altLang="en-US" smtClean="0"/>
              <a:pPr/>
              <a:t>7</a:t>
            </a:fld>
            <a:endParaRPr kumimoji="1" lang="ja-JP" altLang="en-US"/>
          </a:p>
        </p:txBody>
      </p:sp>
    </p:spTree>
    <p:extLst>
      <p:ext uri="{BB962C8B-B14F-4D97-AF65-F5344CB8AC3E}">
        <p14:creationId xmlns="" xmlns:p14="http://schemas.microsoft.com/office/powerpoint/2010/main" val="262640425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D17E156F-8284-4F57-B02F-E3BB6D777CC3}" type="slidenum">
              <a:rPr kumimoji="1" lang="ja-JP" altLang="en-US" smtClean="0"/>
              <a:pPr/>
              <a:t>8</a:t>
            </a:fld>
            <a:endParaRPr kumimoji="1" lang="ja-JP" altLang="en-US"/>
          </a:p>
        </p:txBody>
      </p:sp>
    </p:spTree>
    <p:extLst>
      <p:ext uri="{BB962C8B-B14F-4D97-AF65-F5344CB8AC3E}">
        <p14:creationId xmlns="" xmlns:p14="http://schemas.microsoft.com/office/powerpoint/2010/main" val="351700969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それでは、近年生産が増加している、バイオ燃料のメリットは何だろうか？</a:t>
            </a:r>
          </a:p>
          <a:p>
            <a:endParaRPr kumimoji="1" lang="ja-JP" altLang="en-US" dirty="0" smtClean="0"/>
          </a:p>
        </p:txBody>
      </p:sp>
      <p:sp>
        <p:nvSpPr>
          <p:cNvPr id="4" name="スライド番号プレースホルダー 3"/>
          <p:cNvSpPr>
            <a:spLocks noGrp="1"/>
          </p:cNvSpPr>
          <p:nvPr>
            <p:ph type="sldNum" sz="quarter" idx="10"/>
          </p:nvPr>
        </p:nvSpPr>
        <p:spPr/>
        <p:txBody>
          <a:bodyPr/>
          <a:lstStyle/>
          <a:p>
            <a:fld id="{D17E156F-8284-4F57-B02F-E3BB6D777CC3}" type="slidenum">
              <a:rPr kumimoji="1" lang="ja-JP" altLang="en-US" smtClean="0"/>
              <a:pPr/>
              <a:t>9</a:t>
            </a:fld>
            <a:endParaRPr kumimoji="1" lang="ja-JP" altLang="en-US"/>
          </a:p>
        </p:txBody>
      </p:sp>
    </p:spTree>
    <p:extLst>
      <p:ext uri="{BB962C8B-B14F-4D97-AF65-F5344CB8AC3E}">
        <p14:creationId xmlns="" xmlns:p14="http://schemas.microsoft.com/office/powerpoint/2010/main" val="407562738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kumimoji="1" lang="ja-JP" altLang="en-US" smtClean="0"/>
              <a:t>マスタ タイトルの書式設定</a:t>
            </a:r>
            <a:endParaRPr kumimoji="1" lang="ja-JP" altLang="en-US"/>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smtClean="0"/>
              <a:t>マスタ サブタイトルの書式設定</a:t>
            </a:r>
            <a:endParaRPr kumimoji="1" lang="ja-JP" altLang="en-US"/>
          </a:p>
        </p:txBody>
      </p:sp>
      <p:sp>
        <p:nvSpPr>
          <p:cNvPr id="4" name="日付プレースホルダ 3"/>
          <p:cNvSpPr>
            <a:spLocks noGrp="1"/>
          </p:cNvSpPr>
          <p:nvPr>
            <p:ph type="dt" sz="half" idx="10"/>
          </p:nvPr>
        </p:nvSpPr>
        <p:spPr/>
        <p:txBody>
          <a:bodyPr/>
          <a:lstStyle/>
          <a:p>
            <a:fld id="{4A156CDF-C488-47E3-B065-6DB1F685ADA1}" type="datetimeFigureOut">
              <a:rPr kumimoji="1" lang="ja-JP" altLang="en-US" smtClean="0"/>
              <a:pPr/>
              <a:t>2012/12/18</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6B482708-B0B8-4DB5-8C9F-41A159AB1AE3}" type="slidenum">
              <a:rPr kumimoji="1" lang="ja-JP" altLang="en-US" smtClean="0"/>
              <a:pPr/>
              <a:t>&lt;#&gt;</a:t>
            </a:fld>
            <a:endParaRPr kumimoji="1" lang="ja-JP"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縦書きテキスト プレースホルダ 2"/>
          <p:cNvSpPr>
            <a:spLocks noGrp="1"/>
          </p:cNvSpPr>
          <p:nvPr>
            <p:ph type="body" orient="vert" idx="1"/>
          </p:nvPr>
        </p:nvSpPr>
        <p:spPr/>
        <p:txBody>
          <a:bodyPr vert="eaVert"/>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10"/>
          </p:nvPr>
        </p:nvSpPr>
        <p:spPr/>
        <p:txBody>
          <a:bodyPr/>
          <a:lstStyle/>
          <a:p>
            <a:fld id="{4A156CDF-C488-47E3-B065-6DB1F685ADA1}" type="datetimeFigureOut">
              <a:rPr kumimoji="1" lang="ja-JP" altLang="en-US" smtClean="0"/>
              <a:pPr/>
              <a:t>2012/12/18</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6B482708-B0B8-4DB5-8C9F-41A159AB1AE3}" type="slidenum">
              <a:rPr kumimoji="1" lang="ja-JP" altLang="en-US" smtClean="0"/>
              <a:pPr/>
              <a:t>&lt;#&gt;</a:t>
            </a:fld>
            <a:endParaRPr kumimoji="1" lang="ja-JP"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kumimoji="1" lang="ja-JP" altLang="en-US" smtClean="0"/>
              <a:t>マスタ タイトルの書式設定</a:t>
            </a:r>
            <a:endParaRPr kumimoji="1" lang="ja-JP" altLang="en-US"/>
          </a:p>
        </p:txBody>
      </p:sp>
      <p:sp>
        <p:nvSpPr>
          <p:cNvPr id="3" name="縦書きテキスト プレースホルダ 2"/>
          <p:cNvSpPr>
            <a:spLocks noGrp="1"/>
          </p:cNvSpPr>
          <p:nvPr>
            <p:ph type="body" orient="vert" idx="1"/>
          </p:nvPr>
        </p:nvSpPr>
        <p:spPr>
          <a:xfrm>
            <a:off x="457200" y="274638"/>
            <a:ext cx="6019800" cy="5851525"/>
          </a:xfrm>
        </p:spPr>
        <p:txBody>
          <a:bodyPr vert="eaVert"/>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10"/>
          </p:nvPr>
        </p:nvSpPr>
        <p:spPr/>
        <p:txBody>
          <a:bodyPr/>
          <a:lstStyle/>
          <a:p>
            <a:fld id="{4A156CDF-C488-47E3-B065-6DB1F685ADA1}" type="datetimeFigureOut">
              <a:rPr kumimoji="1" lang="ja-JP" altLang="en-US" smtClean="0"/>
              <a:pPr/>
              <a:t>2012/12/18</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6B482708-B0B8-4DB5-8C9F-41A159AB1AE3}" type="slidenum">
              <a:rPr kumimoji="1" lang="ja-JP" altLang="en-US" smtClean="0"/>
              <a:pPr/>
              <a:t>&lt;#&gt;</a:t>
            </a:fld>
            <a:endParaRPr kumimoji="1" lang="ja-JP"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kumimoji="1" lang="ja-JP" altLang="en-US" smtClean="0"/>
              <a:t>マスタ タイトルの書式設定</a:t>
            </a:r>
            <a:endParaRPr kumimoji="1" lang="ja-JP" altLang="en-US"/>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smtClean="0"/>
              <a:t>マスタ サブタイトルの書式設定</a:t>
            </a:r>
            <a:endParaRPr kumimoji="1" lang="ja-JP" altLang="en-US"/>
          </a:p>
        </p:txBody>
      </p:sp>
      <p:sp>
        <p:nvSpPr>
          <p:cNvPr id="4" name="日付プレースホルダ 3"/>
          <p:cNvSpPr>
            <a:spLocks noGrp="1"/>
          </p:cNvSpPr>
          <p:nvPr>
            <p:ph type="dt" sz="half" idx="10"/>
          </p:nvPr>
        </p:nvSpPr>
        <p:spPr/>
        <p:txBody>
          <a:bodyPr/>
          <a:lstStyle/>
          <a:p>
            <a:fld id="{B01712A2-BA99-4034-A2E5-B065F24C0911}" type="datetimeFigureOut">
              <a:rPr lang="ja-JP" altLang="en-US" smtClean="0">
                <a:solidFill>
                  <a:prstClr val="black">
                    <a:tint val="75000"/>
                  </a:prstClr>
                </a:solidFill>
              </a:rPr>
              <a:pPr/>
              <a:t>2012/12/18</a:t>
            </a:fld>
            <a:endParaRPr lang="ja-JP" altLang="en-US">
              <a:solidFill>
                <a:prstClr val="black">
                  <a:tint val="75000"/>
                </a:prstClr>
              </a:solidFill>
            </a:endParaRPr>
          </a:p>
        </p:txBody>
      </p:sp>
      <p:sp>
        <p:nvSpPr>
          <p:cNvPr id="5" name="フッター プレースホルダ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 5"/>
          <p:cNvSpPr>
            <a:spLocks noGrp="1"/>
          </p:cNvSpPr>
          <p:nvPr>
            <p:ph type="sldNum" sz="quarter" idx="12"/>
          </p:nvPr>
        </p:nvSpPr>
        <p:spPr/>
        <p:txBody>
          <a:bodyPr/>
          <a:lstStyle/>
          <a:p>
            <a:fld id="{E26DABDE-E017-4296-9DCB-1F9E19E7B8C1}" type="slidenum">
              <a:rPr lang="ja-JP" altLang="en-US" smtClean="0">
                <a:solidFill>
                  <a:prstClr val="black">
                    <a:tint val="75000"/>
                  </a:prstClr>
                </a:solidFill>
              </a:rPr>
              <a:pPr/>
              <a:t>&lt;#&gt;</a:t>
            </a:fld>
            <a:endParaRPr lang="ja-JP" altLang="en-US">
              <a:solidFill>
                <a:prstClr val="black">
                  <a:tint val="75000"/>
                </a:prstClr>
              </a:solidFill>
            </a:endParaRPr>
          </a:p>
        </p:txBody>
      </p:sp>
    </p:spTree>
    <p:extLst>
      <p:ext uri="{BB962C8B-B14F-4D97-AF65-F5344CB8AC3E}">
        <p14:creationId xmlns="" xmlns:p14="http://schemas.microsoft.com/office/powerpoint/2010/main" val="141943367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コンテンツ プレースホルダ 2"/>
          <p:cNvSpPr>
            <a:spLocks noGrp="1"/>
          </p:cNvSpPr>
          <p:nvPr>
            <p:ph idx="1"/>
          </p:nvPr>
        </p:nvSpPr>
        <p:spPr/>
        <p:txBody>
          <a:body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10"/>
          </p:nvPr>
        </p:nvSpPr>
        <p:spPr/>
        <p:txBody>
          <a:bodyPr/>
          <a:lstStyle/>
          <a:p>
            <a:fld id="{B01712A2-BA99-4034-A2E5-B065F24C0911}" type="datetimeFigureOut">
              <a:rPr lang="ja-JP" altLang="en-US" smtClean="0">
                <a:solidFill>
                  <a:prstClr val="black">
                    <a:tint val="75000"/>
                  </a:prstClr>
                </a:solidFill>
              </a:rPr>
              <a:pPr/>
              <a:t>2012/12/18</a:t>
            </a:fld>
            <a:endParaRPr lang="ja-JP" altLang="en-US">
              <a:solidFill>
                <a:prstClr val="black">
                  <a:tint val="75000"/>
                </a:prstClr>
              </a:solidFill>
            </a:endParaRPr>
          </a:p>
        </p:txBody>
      </p:sp>
      <p:sp>
        <p:nvSpPr>
          <p:cNvPr id="5" name="フッター プレースホルダ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 5"/>
          <p:cNvSpPr>
            <a:spLocks noGrp="1"/>
          </p:cNvSpPr>
          <p:nvPr>
            <p:ph type="sldNum" sz="quarter" idx="12"/>
          </p:nvPr>
        </p:nvSpPr>
        <p:spPr/>
        <p:txBody>
          <a:bodyPr/>
          <a:lstStyle/>
          <a:p>
            <a:fld id="{E26DABDE-E017-4296-9DCB-1F9E19E7B8C1}" type="slidenum">
              <a:rPr lang="ja-JP" altLang="en-US" smtClean="0">
                <a:solidFill>
                  <a:prstClr val="black">
                    <a:tint val="75000"/>
                  </a:prstClr>
                </a:solidFill>
              </a:rPr>
              <a:pPr/>
              <a:t>&lt;#&gt;</a:t>
            </a:fld>
            <a:endParaRPr lang="ja-JP" altLang="en-US">
              <a:solidFill>
                <a:prstClr val="black">
                  <a:tint val="75000"/>
                </a:prstClr>
              </a:solidFill>
            </a:endParaRPr>
          </a:p>
        </p:txBody>
      </p:sp>
    </p:spTree>
    <p:extLst>
      <p:ext uri="{BB962C8B-B14F-4D97-AF65-F5344CB8AC3E}">
        <p14:creationId xmlns="" xmlns:p14="http://schemas.microsoft.com/office/powerpoint/2010/main" val="182817492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kumimoji="1" lang="ja-JP" altLang="en-US" smtClean="0"/>
              <a:t>マスタ タイトルの書式設定</a:t>
            </a:r>
            <a:endParaRPr kumimoji="1" lang="ja-JP" altLang="en-US"/>
          </a:p>
        </p:txBody>
      </p:sp>
      <p:sp>
        <p:nvSpPr>
          <p:cNvPr id="3" name="テキスト プレースホルダ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smtClean="0"/>
              <a:t>マスタ テキストの書式設定</a:t>
            </a:r>
          </a:p>
        </p:txBody>
      </p:sp>
      <p:sp>
        <p:nvSpPr>
          <p:cNvPr id="4" name="日付プレースホルダ 3"/>
          <p:cNvSpPr>
            <a:spLocks noGrp="1"/>
          </p:cNvSpPr>
          <p:nvPr>
            <p:ph type="dt" sz="half" idx="10"/>
          </p:nvPr>
        </p:nvSpPr>
        <p:spPr/>
        <p:txBody>
          <a:bodyPr/>
          <a:lstStyle/>
          <a:p>
            <a:fld id="{B01712A2-BA99-4034-A2E5-B065F24C0911}" type="datetimeFigureOut">
              <a:rPr lang="ja-JP" altLang="en-US" smtClean="0">
                <a:solidFill>
                  <a:prstClr val="black">
                    <a:tint val="75000"/>
                  </a:prstClr>
                </a:solidFill>
              </a:rPr>
              <a:pPr/>
              <a:t>2012/12/18</a:t>
            </a:fld>
            <a:endParaRPr lang="ja-JP" altLang="en-US">
              <a:solidFill>
                <a:prstClr val="black">
                  <a:tint val="75000"/>
                </a:prstClr>
              </a:solidFill>
            </a:endParaRPr>
          </a:p>
        </p:txBody>
      </p:sp>
      <p:sp>
        <p:nvSpPr>
          <p:cNvPr id="5" name="フッター プレースホルダ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 5"/>
          <p:cNvSpPr>
            <a:spLocks noGrp="1"/>
          </p:cNvSpPr>
          <p:nvPr>
            <p:ph type="sldNum" sz="quarter" idx="12"/>
          </p:nvPr>
        </p:nvSpPr>
        <p:spPr/>
        <p:txBody>
          <a:bodyPr/>
          <a:lstStyle/>
          <a:p>
            <a:fld id="{E26DABDE-E017-4296-9DCB-1F9E19E7B8C1}" type="slidenum">
              <a:rPr lang="ja-JP" altLang="en-US" smtClean="0">
                <a:solidFill>
                  <a:prstClr val="black">
                    <a:tint val="75000"/>
                  </a:prstClr>
                </a:solidFill>
              </a:rPr>
              <a:pPr/>
              <a:t>&lt;#&gt;</a:t>
            </a:fld>
            <a:endParaRPr lang="ja-JP" altLang="en-US">
              <a:solidFill>
                <a:prstClr val="black">
                  <a:tint val="75000"/>
                </a:prstClr>
              </a:solidFill>
            </a:endParaRPr>
          </a:p>
        </p:txBody>
      </p:sp>
    </p:spTree>
    <p:extLst>
      <p:ext uri="{BB962C8B-B14F-4D97-AF65-F5344CB8AC3E}">
        <p14:creationId xmlns="" xmlns:p14="http://schemas.microsoft.com/office/powerpoint/2010/main" val="7463228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コンテンツ プレースホルダ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 4"/>
          <p:cNvSpPr>
            <a:spLocks noGrp="1"/>
          </p:cNvSpPr>
          <p:nvPr>
            <p:ph type="dt" sz="half" idx="10"/>
          </p:nvPr>
        </p:nvSpPr>
        <p:spPr/>
        <p:txBody>
          <a:bodyPr/>
          <a:lstStyle/>
          <a:p>
            <a:fld id="{B01712A2-BA99-4034-A2E5-B065F24C0911}" type="datetimeFigureOut">
              <a:rPr lang="ja-JP" altLang="en-US" smtClean="0">
                <a:solidFill>
                  <a:prstClr val="black">
                    <a:tint val="75000"/>
                  </a:prstClr>
                </a:solidFill>
              </a:rPr>
              <a:pPr/>
              <a:t>2012/12/18</a:t>
            </a:fld>
            <a:endParaRPr lang="ja-JP" altLang="en-US">
              <a:solidFill>
                <a:prstClr val="black">
                  <a:tint val="75000"/>
                </a:prstClr>
              </a:solidFill>
            </a:endParaRPr>
          </a:p>
        </p:txBody>
      </p:sp>
      <p:sp>
        <p:nvSpPr>
          <p:cNvPr id="6" name="フッター プレースホルダ 5"/>
          <p:cNvSpPr>
            <a:spLocks noGrp="1"/>
          </p:cNvSpPr>
          <p:nvPr>
            <p:ph type="ftr" sz="quarter" idx="11"/>
          </p:nvPr>
        </p:nvSpPr>
        <p:spPr/>
        <p:txBody>
          <a:bodyPr/>
          <a:lstStyle/>
          <a:p>
            <a:endParaRPr lang="ja-JP" altLang="en-US">
              <a:solidFill>
                <a:prstClr val="black">
                  <a:tint val="75000"/>
                </a:prstClr>
              </a:solidFill>
            </a:endParaRPr>
          </a:p>
        </p:txBody>
      </p:sp>
      <p:sp>
        <p:nvSpPr>
          <p:cNvPr id="7" name="スライド番号プレースホルダ 6"/>
          <p:cNvSpPr>
            <a:spLocks noGrp="1"/>
          </p:cNvSpPr>
          <p:nvPr>
            <p:ph type="sldNum" sz="quarter" idx="12"/>
          </p:nvPr>
        </p:nvSpPr>
        <p:spPr/>
        <p:txBody>
          <a:bodyPr/>
          <a:lstStyle/>
          <a:p>
            <a:fld id="{E26DABDE-E017-4296-9DCB-1F9E19E7B8C1}" type="slidenum">
              <a:rPr lang="ja-JP" altLang="en-US" smtClean="0">
                <a:solidFill>
                  <a:prstClr val="black">
                    <a:tint val="75000"/>
                  </a:prstClr>
                </a:solidFill>
              </a:rPr>
              <a:pPr/>
              <a:t>&lt;#&gt;</a:t>
            </a:fld>
            <a:endParaRPr lang="ja-JP" altLang="en-US">
              <a:solidFill>
                <a:prstClr val="black">
                  <a:tint val="75000"/>
                </a:prstClr>
              </a:solidFill>
            </a:endParaRPr>
          </a:p>
        </p:txBody>
      </p:sp>
    </p:spTree>
    <p:extLst>
      <p:ext uri="{BB962C8B-B14F-4D97-AF65-F5344CB8AC3E}">
        <p14:creationId xmlns="" xmlns:p14="http://schemas.microsoft.com/office/powerpoint/2010/main" val="380588999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smtClean="0"/>
              <a:t>マスタ タイトルの書式設定</a:t>
            </a:r>
            <a:endParaRPr kumimoji="1" lang="ja-JP" altLang="en-US"/>
          </a:p>
        </p:txBody>
      </p:sp>
      <p:sp>
        <p:nvSpPr>
          <p:cNvPr id="3" name="テキスト プレースホル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 テキストの書式設定</a:t>
            </a:r>
          </a:p>
        </p:txBody>
      </p:sp>
      <p:sp>
        <p:nvSpPr>
          <p:cNvPr id="4" name="コンテンツ プレースホル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 テキストの書式設定</a:t>
            </a:r>
          </a:p>
        </p:txBody>
      </p:sp>
      <p:sp>
        <p:nvSpPr>
          <p:cNvPr id="6" name="コンテンツ プレースホル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 6"/>
          <p:cNvSpPr>
            <a:spLocks noGrp="1"/>
          </p:cNvSpPr>
          <p:nvPr>
            <p:ph type="dt" sz="half" idx="10"/>
          </p:nvPr>
        </p:nvSpPr>
        <p:spPr/>
        <p:txBody>
          <a:bodyPr/>
          <a:lstStyle/>
          <a:p>
            <a:fld id="{B01712A2-BA99-4034-A2E5-B065F24C0911}" type="datetimeFigureOut">
              <a:rPr lang="ja-JP" altLang="en-US" smtClean="0">
                <a:solidFill>
                  <a:prstClr val="black">
                    <a:tint val="75000"/>
                  </a:prstClr>
                </a:solidFill>
              </a:rPr>
              <a:pPr/>
              <a:t>2012/12/18</a:t>
            </a:fld>
            <a:endParaRPr lang="ja-JP" altLang="en-US">
              <a:solidFill>
                <a:prstClr val="black">
                  <a:tint val="75000"/>
                </a:prstClr>
              </a:solidFill>
            </a:endParaRPr>
          </a:p>
        </p:txBody>
      </p:sp>
      <p:sp>
        <p:nvSpPr>
          <p:cNvPr id="8" name="フッター プレースホルダ 7"/>
          <p:cNvSpPr>
            <a:spLocks noGrp="1"/>
          </p:cNvSpPr>
          <p:nvPr>
            <p:ph type="ftr" sz="quarter" idx="11"/>
          </p:nvPr>
        </p:nvSpPr>
        <p:spPr/>
        <p:txBody>
          <a:bodyPr/>
          <a:lstStyle/>
          <a:p>
            <a:endParaRPr lang="ja-JP" altLang="en-US">
              <a:solidFill>
                <a:prstClr val="black">
                  <a:tint val="75000"/>
                </a:prstClr>
              </a:solidFill>
            </a:endParaRPr>
          </a:p>
        </p:txBody>
      </p:sp>
      <p:sp>
        <p:nvSpPr>
          <p:cNvPr id="9" name="スライド番号プレースホルダ 8"/>
          <p:cNvSpPr>
            <a:spLocks noGrp="1"/>
          </p:cNvSpPr>
          <p:nvPr>
            <p:ph type="sldNum" sz="quarter" idx="12"/>
          </p:nvPr>
        </p:nvSpPr>
        <p:spPr/>
        <p:txBody>
          <a:bodyPr/>
          <a:lstStyle/>
          <a:p>
            <a:fld id="{E26DABDE-E017-4296-9DCB-1F9E19E7B8C1}" type="slidenum">
              <a:rPr lang="ja-JP" altLang="en-US" smtClean="0">
                <a:solidFill>
                  <a:prstClr val="black">
                    <a:tint val="75000"/>
                  </a:prstClr>
                </a:solidFill>
              </a:rPr>
              <a:pPr/>
              <a:t>&lt;#&gt;</a:t>
            </a:fld>
            <a:endParaRPr lang="ja-JP" altLang="en-US">
              <a:solidFill>
                <a:prstClr val="black">
                  <a:tint val="75000"/>
                </a:prstClr>
              </a:solidFill>
            </a:endParaRPr>
          </a:p>
        </p:txBody>
      </p:sp>
    </p:spTree>
    <p:extLst>
      <p:ext uri="{BB962C8B-B14F-4D97-AF65-F5344CB8AC3E}">
        <p14:creationId xmlns="" xmlns:p14="http://schemas.microsoft.com/office/powerpoint/2010/main" val="158237608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日付プレースホルダ 2"/>
          <p:cNvSpPr>
            <a:spLocks noGrp="1"/>
          </p:cNvSpPr>
          <p:nvPr>
            <p:ph type="dt" sz="half" idx="10"/>
          </p:nvPr>
        </p:nvSpPr>
        <p:spPr/>
        <p:txBody>
          <a:bodyPr/>
          <a:lstStyle/>
          <a:p>
            <a:fld id="{B01712A2-BA99-4034-A2E5-B065F24C0911}" type="datetimeFigureOut">
              <a:rPr lang="ja-JP" altLang="en-US" smtClean="0">
                <a:solidFill>
                  <a:prstClr val="black">
                    <a:tint val="75000"/>
                  </a:prstClr>
                </a:solidFill>
              </a:rPr>
              <a:pPr/>
              <a:t>2012/12/18</a:t>
            </a:fld>
            <a:endParaRPr lang="ja-JP" altLang="en-US">
              <a:solidFill>
                <a:prstClr val="black">
                  <a:tint val="75000"/>
                </a:prstClr>
              </a:solidFill>
            </a:endParaRPr>
          </a:p>
        </p:txBody>
      </p:sp>
      <p:sp>
        <p:nvSpPr>
          <p:cNvPr id="4" name="フッター プレースホルダ 3"/>
          <p:cNvSpPr>
            <a:spLocks noGrp="1"/>
          </p:cNvSpPr>
          <p:nvPr>
            <p:ph type="ftr" sz="quarter" idx="11"/>
          </p:nvPr>
        </p:nvSpPr>
        <p:spPr/>
        <p:txBody>
          <a:bodyPr/>
          <a:lstStyle/>
          <a:p>
            <a:endParaRPr lang="ja-JP" altLang="en-US">
              <a:solidFill>
                <a:prstClr val="black">
                  <a:tint val="75000"/>
                </a:prstClr>
              </a:solidFill>
            </a:endParaRPr>
          </a:p>
        </p:txBody>
      </p:sp>
      <p:sp>
        <p:nvSpPr>
          <p:cNvPr id="5" name="スライド番号プレースホルダ 4"/>
          <p:cNvSpPr>
            <a:spLocks noGrp="1"/>
          </p:cNvSpPr>
          <p:nvPr>
            <p:ph type="sldNum" sz="quarter" idx="12"/>
          </p:nvPr>
        </p:nvSpPr>
        <p:spPr/>
        <p:txBody>
          <a:bodyPr/>
          <a:lstStyle/>
          <a:p>
            <a:fld id="{E26DABDE-E017-4296-9DCB-1F9E19E7B8C1}" type="slidenum">
              <a:rPr lang="ja-JP" altLang="en-US" smtClean="0">
                <a:solidFill>
                  <a:prstClr val="black">
                    <a:tint val="75000"/>
                  </a:prstClr>
                </a:solidFill>
              </a:rPr>
              <a:pPr/>
              <a:t>&lt;#&gt;</a:t>
            </a:fld>
            <a:endParaRPr lang="ja-JP" altLang="en-US">
              <a:solidFill>
                <a:prstClr val="black">
                  <a:tint val="75000"/>
                </a:prstClr>
              </a:solidFill>
            </a:endParaRPr>
          </a:p>
        </p:txBody>
      </p:sp>
    </p:spTree>
    <p:extLst>
      <p:ext uri="{BB962C8B-B14F-4D97-AF65-F5344CB8AC3E}">
        <p14:creationId xmlns="" xmlns:p14="http://schemas.microsoft.com/office/powerpoint/2010/main" val="207377857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 1"/>
          <p:cNvSpPr>
            <a:spLocks noGrp="1"/>
          </p:cNvSpPr>
          <p:nvPr>
            <p:ph type="dt" sz="half" idx="10"/>
          </p:nvPr>
        </p:nvSpPr>
        <p:spPr/>
        <p:txBody>
          <a:bodyPr/>
          <a:lstStyle/>
          <a:p>
            <a:fld id="{B01712A2-BA99-4034-A2E5-B065F24C0911}" type="datetimeFigureOut">
              <a:rPr lang="ja-JP" altLang="en-US" smtClean="0">
                <a:solidFill>
                  <a:prstClr val="black">
                    <a:tint val="75000"/>
                  </a:prstClr>
                </a:solidFill>
              </a:rPr>
              <a:pPr/>
              <a:t>2012/12/18</a:t>
            </a:fld>
            <a:endParaRPr lang="ja-JP" altLang="en-US">
              <a:solidFill>
                <a:prstClr val="black">
                  <a:tint val="75000"/>
                </a:prstClr>
              </a:solidFill>
            </a:endParaRPr>
          </a:p>
        </p:txBody>
      </p:sp>
      <p:sp>
        <p:nvSpPr>
          <p:cNvPr id="3" name="フッター プレースホルダ 2"/>
          <p:cNvSpPr>
            <a:spLocks noGrp="1"/>
          </p:cNvSpPr>
          <p:nvPr>
            <p:ph type="ftr" sz="quarter" idx="11"/>
          </p:nvPr>
        </p:nvSpPr>
        <p:spPr/>
        <p:txBody>
          <a:bodyPr/>
          <a:lstStyle/>
          <a:p>
            <a:endParaRPr lang="ja-JP" altLang="en-US">
              <a:solidFill>
                <a:prstClr val="black">
                  <a:tint val="75000"/>
                </a:prstClr>
              </a:solidFill>
            </a:endParaRPr>
          </a:p>
        </p:txBody>
      </p:sp>
      <p:sp>
        <p:nvSpPr>
          <p:cNvPr id="4" name="スライド番号プレースホルダ 3"/>
          <p:cNvSpPr>
            <a:spLocks noGrp="1"/>
          </p:cNvSpPr>
          <p:nvPr>
            <p:ph type="sldNum" sz="quarter" idx="12"/>
          </p:nvPr>
        </p:nvSpPr>
        <p:spPr/>
        <p:txBody>
          <a:bodyPr/>
          <a:lstStyle/>
          <a:p>
            <a:fld id="{E26DABDE-E017-4296-9DCB-1F9E19E7B8C1}" type="slidenum">
              <a:rPr lang="ja-JP" altLang="en-US" smtClean="0">
                <a:solidFill>
                  <a:prstClr val="black">
                    <a:tint val="75000"/>
                  </a:prstClr>
                </a:solidFill>
              </a:rPr>
              <a:pPr/>
              <a:t>&lt;#&gt;</a:t>
            </a:fld>
            <a:endParaRPr lang="ja-JP" altLang="en-US">
              <a:solidFill>
                <a:prstClr val="black">
                  <a:tint val="75000"/>
                </a:prstClr>
              </a:solidFill>
            </a:endParaRPr>
          </a:p>
        </p:txBody>
      </p:sp>
    </p:spTree>
    <p:extLst>
      <p:ext uri="{BB962C8B-B14F-4D97-AF65-F5344CB8AC3E}">
        <p14:creationId xmlns="" xmlns:p14="http://schemas.microsoft.com/office/powerpoint/2010/main" val="119556349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kumimoji="1" lang="ja-JP" altLang="en-US" smtClean="0"/>
              <a:t>マスタ タイトルの書式設定</a:t>
            </a:r>
            <a:endParaRPr kumimoji="1" lang="ja-JP" altLang="en-US"/>
          </a:p>
        </p:txBody>
      </p:sp>
      <p:sp>
        <p:nvSpPr>
          <p:cNvPr id="3" name="コンテンツ プレースホル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 テキストの書式設定</a:t>
            </a:r>
          </a:p>
        </p:txBody>
      </p:sp>
      <p:sp>
        <p:nvSpPr>
          <p:cNvPr id="5" name="日付プレースホルダ 4"/>
          <p:cNvSpPr>
            <a:spLocks noGrp="1"/>
          </p:cNvSpPr>
          <p:nvPr>
            <p:ph type="dt" sz="half" idx="10"/>
          </p:nvPr>
        </p:nvSpPr>
        <p:spPr/>
        <p:txBody>
          <a:bodyPr/>
          <a:lstStyle/>
          <a:p>
            <a:fld id="{B01712A2-BA99-4034-A2E5-B065F24C0911}" type="datetimeFigureOut">
              <a:rPr lang="ja-JP" altLang="en-US" smtClean="0">
                <a:solidFill>
                  <a:prstClr val="black">
                    <a:tint val="75000"/>
                  </a:prstClr>
                </a:solidFill>
              </a:rPr>
              <a:pPr/>
              <a:t>2012/12/18</a:t>
            </a:fld>
            <a:endParaRPr lang="ja-JP" altLang="en-US">
              <a:solidFill>
                <a:prstClr val="black">
                  <a:tint val="75000"/>
                </a:prstClr>
              </a:solidFill>
            </a:endParaRPr>
          </a:p>
        </p:txBody>
      </p:sp>
      <p:sp>
        <p:nvSpPr>
          <p:cNvPr id="6" name="フッター プレースホルダ 5"/>
          <p:cNvSpPr>
            <a:spLocks noGrp="1"/>
          </p:cNvSpPr>
          <p:nvPr>
            <p:ph type="ftr" sz="quarter" idx="11"/>
          </p:nvPr>
        </p:nvSpPr>
        <p:spPr/>
        <p:txBody>
          <a:bodyPr/>
          <a:lstStyle/>
          <a:p>
            <a:endParaRPr lang="ja-JP" altLang="en-US">
              <a:solidFill>
                <a:prstClr val="black">
                  <a:tint val="75000"/>
                </a:prstClr>
              </a:solidFill>
            </a:endParaRPr>
          </a:p>
        </p:txBody>
      </p:sp>
      <p:sp>
        <p:nvSpPr>
          <p:cNvPr id="7" name="スライド番号プレースホルダ 6"/>
          <p:cNvSpPr>
            <a:spLocks noGrp="1"/>
          </p:cNvSpPr>
          <p:nvPr>
            <p:ph type="sldNum" sz="quarter" idx="12"/>
          </p:nvPr>
        </p:nvSpPr>
        <p:spPr/>
        <p:txBody>
          <a:bodyPr/>
          <a:lstStyle/>
          <a:p>
            <a:fld id="{E26DABDE-E017-4296-9DCB-1F9E19E7B8C1}" type="slidenum">
              <a:rPr lang="ja-JP" altLang="en-US" smtClean="0">
                <a:solidFill>
                  <a:prstClr val="black">
                    <a:tint val="75000"/>
                  </a:prstClr>
                </a:solidFill>
              </a:rPr>
              <a:pPr/>
              <a:t>&lt;#&gt;</a:t>
            </a:fld>
            <a:endParaRPr lang="ja-JP" altLang="en-US">
              <a:solidFill>
                <a:prstClr val="black">
                  <a:tint val="75000"/>
                </a:prstClr>
              </a:solidFill>
            </a:endParaRPr>
          </a:p>
        </p:txBody>
      </p:sp>
    </p:spTree>
    <p:extLst>
      <p:ext uri="{BB962C8B-B14F-4D97-AF65-F5344CB8AC3E}">
        <p14:creationId xmlns="" xmlns:p14="http://schemas.microsoft.com/office/powerpoint/2010/main" val="173936291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コンテンツ プレースホルダ 2"/>
          <p:cNvSpPr>
            <a:spLocks noGrp="1"/>
          </p:cNvSpPr>
          <p:nvPr>
            <p:ph idx="1"/>
          </p:nvPr>
        </p:nvSpPr>
        <p:spPr/>
        <p:txBody>
          <a:body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10"/>
          </p:nvPr>
        </p:nvSpPr>
        <p:spPr/>
        <p:txBody>
          <a:bodyPr/>
          <a:lstStyle/>
          <a:p>
            <a:fld id="{4A156CDF-C488-47E3-B065-6DB1F685ADA1}" type="datetimeFigureOut">
              <a:rPr kumimoji="1" lang="ja-JP" altLang="en-US" smtClean="0"/>
              <a:pPr/>
              <a:t>2012/12/18</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6B482708-B0B8-4DB5-8C9F-41A159AB1AE3}" type="slidenum">
              <a:rPr kumimoji="1" lang="ja-JP" altLang="en-US" smtClean="0"/>
              <a:pPr/>
              <a:t>&lt;#&gt;</a:t>
            </a:fld>
            <a:endParaRPr kumimoji="1" lang="ja-JP" altLang="en-US"/>
          </a:p>
        </p:txBody>
      </p:sp>
    </p:spTree>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kumimoji="1" lang="ja-JP" altLang="en-US" smtClean="0"/>
              <a:t>マスタ タイトルの書式設定</a:t>
            </a:r>
            <a:endParaRPr kumimoji="1" lang="ja-JP" altLang="en-US"/>
          </a:p>
        </p:txBody>
      </p:sp>
      <p:sp>
        <p:nvSpPr>
          <p:cNvPr id="3" name="図プレースホルダ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 テキストの書式設定</a:t>
            </a:r>
          </a:p>
        </p:txBody>
      </p:sp>
      <p:sp>
        <p:nvSpPr>
          <p:cNvPr id="5" name="日付プレースホルダ 4"/>
          <p:cNvSpPr>
            <a:spLocks noGrp="1"/>
          </p:cNvSpPr>
          <p:nvPr>
            <p:ph type="dt" sz="half" idx="10"/>
          </p:nvPr>
        </p:nvSpPr>
        <p:spPr/>
        <p:txBody>
          <a:bodyPr/>
          <a:lstStyle/>
          <a:p>
            <a:fld id="{B01712A2-BA99-4034-A2E5-B065F24C0911}" type="datetimeFigureOut">
              <a:rPr lang="ja-JP" altLang="en-US" smtClean="0">
                <a:solidFill>
                  <a:prstClr val="black">
                    <a:tint val="75000"/>
                  </a:prstClr>
                </a:solidFill>
              </a:rPr>
              <a:pPr/>
              <a:t>2012/12/18</a:t>
            </a:fld>
            <a:endParaRPr lang="ja-JP" altLang="en-US">
              <a:solidFill>
                <a:prstClr val="black">
                  <a:tint val="75000"/>
                </a:prstClr>
              </a:solidFill>
            </a:endParaRPr>
          </a:p>
        </p:txBody>
      </p:sp>
      <p:sp>
        <p:nvSpPr>
          <p:cNvPr id="6" name="フッター プレースホルダ 5"/>
          <p:cNvSpPr>
            <a:spLocks noGrp="1"/>
          </p:cNvSpPr>
          <p:nvPr>
            <p:ph type="ftr" sz="quarter" idx="11"/>
          </p:nvPr>
        </p:nvSpPr>
        <p:spPr/>
        <p:txBody>
          <a:bodyPr/>
          <a:lstStyle/>
          <a:p>
            <a:endParaRPr lang="ja-JP" altLang="en-US">
              <a:solidFill>
                <a:prstClr val="black">
                  <a:tint val="75000"/>
                </a:prstClr>
              </a:solidFill>
            </a:endParaRPr>
          </a:p>
        </p:txBody>
      </p:sp>
      <p:sp>
        <p:nvSpPr>
          <p:cNvPr id="7" name="スライド番号プレースホルダ 6"/>
          <p:cNvSpPr>
            <a:spLocks noGrp="1"/>
          </p:cNvSpPr>
          <p:nvPr>
            <p:ph type="sldNum" sz="quarter" idx="12"/>
          </p:nvPr>
        </p:nvSpPr>
        <p:spPr/>
        <p:txBody>
          <a:bodyPr/>
          <a:lstStyle/>
          <a:p>
            <a:fld id="{E26DABDE-E017-4296-9DCB-1F9E19E7B8C1}" type="slidenum">
              <a:rPr lang="ja-JP" altLang="en-US" smtClean="0">
                <a:solidFill>
                  <a:prstClr val="black">
                    <a:tint val="75000"/>
                  </a:prstClr>
                </a:solidFill>
              </a:rPr>
              <a:pPr/>
              <a:t>&lt;#&gt;</a:t>
            </a:fld>
            <a:endParaRPr lang="ja-JP" altLang="en-US">
              <a:solidFill>
                <a:prstClr val="black">
                  <a:tint val="75000"/>
                </a:prstClr>
              </a:solidFill>
            </a:endParaRPr>
          </a:p>
        </p:txBody>
      </p:sp>
    </p:spTree>
    <p:extLst>
      <p:ext uri="{BB962C8B-B14F-4D97-AF65-F5344CB8AC3E}">
        <p14:creationId xmlns="" xmlns:p14="http://schemas.microsoft.com/office/powerpoint/2010/main" val="84507400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縦書きテキスト プレースホルダ 2"/>
          <p:cNvSpPr>
            <a:spLocks noGrp="1"/>
          </p:cNvSpPr>
          <p:nvPr>
            <p:ph type="body" orient="vert" idx="1"/>
          </p:nvPr>
        </p:nvSpPr>
        <p:spPr/>
        <p:txBody>
          <a:bodyPr vert="eaVert"/>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10"/>
          </p:nvPr>
        </p:nvSpPr>
        <p:spPr/>
        <p:txBody>
          <a:bodyPr/>
          <a:lstStyle/>
          <a:p>
            <a:fld id="{B01712A2-BA99-4034-A2E5-B065F24C0911}" type="datetimeFigureOut">
              <a:rPr lang="ja-JP" altLang="en-US" smtClean="0">
                <a:solidFill>
                  <a:prstClr val="black">
                    <a:tint val="75000"/>
                  </a:prstClr>
                </a:solidFill>
              </a:rPr>
              <a:pPr/>
              <a:t>2012/12/18</a:t>
            </a:fld>
            <a:endParaRPr lang="ja-JP" altLang="en-US">
              <a:solidFill>
                <a:prstClr val="black">
                  <a:tint val="75000"/>
                </a:prstClr>
              </a:solidFill>
            </a:endParaRPr>
          </a:p>
        </p:txBody>
      </p:sp>
      <p:sp>
        <p:nvSpPr>
          <p:cNvPr id="5" name="フッター プレースホルダ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 5"/>
          <p:cNvSpPr>
            <a:spLocks noGrp="1"/>
          </p:cNvSpPr>
          <p:nvPr>
            <p:ph type="sldNum" sz="quarter" idx="12"/>
          </p:nvPr>
        </p:nvSpPr>
        <p:spPr/>
        <p:txBody>
          <a:bodyPr/>
          <a:lstStyle/>
          <a:p>
            <a:fld id="{E26DABDE-E017-4296-9DCB-1F9E19E7B8C1}" type="slidenum">
              <a:rPr lang="ja-JP" altLang="en-US" smtClean="0">
                <a:solidFill>
                  <a:prstClr val="black">
                    <a:tint val="75000"/>
                  </a:prstClr>
                </a:solidFill>
              </a:rPr>
              <a:pPr/>
              <a:t>&lt;#&gt;</a:t>
            </a:fld>
            <a:endParaRPr lang="ja-JP" altLang="en-US">
              <a:solidFill>
                <a:prstClr val="black">
                  <a:tint val="75000"/>
                </a:prstClr>
              </a:solidFill>
            </a:endParaRPr>
          </a:p>
        </p:txBody>
      </p:sp>
    </p:spTree>
    <p:extLst>
      <p:ext uri="{BB962C8B-B14F-4D97-AF65-F5344CB8AC3E}">
        <p14:creationId xmlns="" xmlns:p14="http://schemas.microsoft.com/office/powerpoint/2010/main" val="124212072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kumimoji="1" lang="ja-JP" altLang="en-US" smtClean="0"/>
              <a:t>マスタ タイトルの書式設定</a:t>
            </a:r>
            <a:endParaRPr kumimoji="1" lang="ja-JP" altLang="en-US"/>
          </a:p>
        </p:txBody>
      </p:sp>
      <p:sp>
        <p:nvSpPr>
          <p:cNvPr id="3" name="縦書きテキスト プレースホルダ 2"/>
          <p:cNvSpPr>
            <a:spLocks noGrp="1"/>
          </p:cNvSpPr>
          <p:nvPr>
            <p:ph type="body" orient="vert" idx="1"/>
          </p:nvPr>
        </p:nvSpPr>
        <p:spPr>
          <a:xfrm>
            <a:off x="457200" y="274638"/>
            <a:ext cx="6019800" cy="5851525"/>
          </a:xfrm>
        </p:spPr>
        <p:txBody>
          <a:bodyPr vert="eaVert"/>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10"/>
          </p:nvPr>
        </p:nvSpPr>
        <p:spPr/>
        <p:txBody>
          <a:bodyPr/>
          <a:lstStyle/>
          <a:p>
            <a:fld id="{B01712A2-BA99-4034-A2E5-B065F24C0911}" type="datetimeFigureOut">
              <a:rPr lang="ja-JP" altLang="en-US" smtClean="0">
                <a:solidFill>
                  <a:prstClr val="black">
                    <a:tint val="75000"/>
                  </a:prstClr>
                </a:solidFill>
              </a:rPr>
              <a:pPr/>
              <a:t>2012/12/18</a:t>
            </a:fld>
            <a:endParaRPr lang="ja-JP" altLang="en-US">
              <a:solidFill>
                <a:prstClr val="black">
                  <a:tint val="75000"/>
                </a:prstClr>
              </a:solidFill>
            </a:endParaRPr>
          </a:p>
        </p:txBody>
      </p:sp>
      <p:sp>
        <p:nvSpPr>
          <p:cNvPr id="5" name="フッター プレースホルダ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 5"/>
          <p:cNvSpPr>
            <a:spLocks noGrp="1"/>
          </p:cNvSpPr>
          <p:nvPr>
            <p:ph type="sldNum" sz="quarter" idx="12"/>
          </p:nvPr>
        </p:nvSpPr>
        <p:spPr/>
        <p:txBody>
          <a:bodyPr/>
          <a:lstStyle/>
          <a:p>
            <a:fld id="{E26DABDE-E017-4296-9DCB-1F9E19E7B8C1}" type="slidenum">
              <a:rPr lang="ja-JP" altLang="en-US" smtClean="0">
                <a:solidFill>
                  <a:prstClr val="black">
                    <a:tint val="75000"/>
                  </a:prstClr>
                </a:solidFill>
              </a:rPr>
              <a:pPr/>
              <a:t>&lt;#&gt;</a:t>
            </a:fld>
            <a:endParaRPr lang="ja-JP" altLang="en-US">
              <a:solidFill>
                <a:prstClr val="black">
                  <a:tint val="75000"/>
                </a:prstClr>
              </a:solidFill>
            </a:endParaRPr>
          </a:p>
        </p:txBody>
      </p:sp>
    </p:spTree>
    <p:extLst>
      <p:ext uri="{BB962C8B-B14F-4D97-AF65-F5344CB8AC3E}">
        <p14:creationId xmlns="" xmlns:p14="http://schemas.microsoft.com/office/powerpoint/2010/main" val="133496634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kumimoji="1" lang="ja-JP" altLang="en-US" smtClean="0"/>
              <a:t>マスタ タイトルの書式設定</a:t>
            </a:r>
            <a:endParaRPr kumimoji="1" lang="ja-JP" altLang="en-US"/>
          </a:p>
        </p:txBody>
      </p:sp>
      <p:sp>
        <p:nvSpPr>
          <p:cNvPr id="3" name="テキスト プレースホルダ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smtClean="0"/>
              <a:t>マスタ テキストの書式設定</a:t>
            </a:r>
          </a:p>
        </p:txBody>
      </p:sp>
      <p:sp>
        <p:nvSpPr>
          <p:cNvPr id="4" name="日付プレースホルダ 3"/>
          <p:cNvSpPr>
            <a:spLocks noGrp="1"/>
          </p:cNvSpPr>
          <p:nvPr>
            <p:ph type="dt" sz="half" idx="10"/>
          </p:nvPr>
        </p:nvSpPr>
        <p:spPr/>
        <p:txBody>
          <a:bodyPr/>
          <a:lstStyle/>
          <a:p>
            <a:fld id="{4A156CDF-C488-47E3-B065-6DB1F685ADA1}" type="datetimeFigureOut">
              <a:rPr kumimoji="1" lang="ja-JP" altLang="en-US" smtClean="0"/>
              <a:pPr/>
              <a:t>2012/12/18</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6B482708-B0B8-4DB5-8C9F-41A159AB1AE3}" type="slidenum">
              <a:rPr kumimoji="1" lang="ja-JP" altLang="en-US" smtClean="0"/>
              <a:pPr/>
              <a:t>&lt;#&gt;</a:t>
            </a:fld>
            <a:endParaRPr kumimoji="1" lang="ja-JP"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コンテンツ プレースホルダ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 4"/>
          <p:cNvSpPr>
            <a:spLocks noGrp="1"/>
          </p:cNvSpPr>
          <p:nvPr>
            <p:ph type="dt" sz="half" idx="10"/>
          </p:nvPr>
        </p:nvSpPr>
        <p:spPr/>
        <p:txBody>
          <a:bodyPr/>
          <a:lstStyle/>
          <a:p>
            <a:fld id="{4A156CDF-C488-47E3-B065-6DB1F685ADA1}" type="datetimeFigureOut">
              <a:rPr kumimoji="1" lang="ja-JP" altLang="en-US" smtClean="0"/>
              <a:pPr/>
              <a:t>2012/12/18</a:t>
            </a:fld>
            <a:endParaRPr kumimoji="1" lang="ja-JP" altLang="en-US"/>
          </a:p>
        </p:txBody>
      </p:sp>
      <p:sp>
        <p:nvSpPr>
          <p:cNvPr id="6" name="フッター プレースホルダ 5"/>
          <p:cNvSpPr>
            <a:spLocks noGrp="1"/>
          </p:cNvSpPr>
          <p:nvPr>
            <p:ph type="ftr" sz="quarter" idx="11"/>
          </p:nvPr>
        </p:nvSpPr>
        <p:spPr/>
        <p:txBody>
          <a:bodyPr/>
          <a:lstStyle/>
          <a:p>
            <a:endParaRPr kumimoji="1" lang="ja-JP" altLang="en-US"/>
          </a:p>
        </p:txBody>
      </p:sp>
      <p:sp>
        <p:nvSpPr>
          <p:cNvPr id="7" name="スライド番号プレースホルダ 6"/>
          <p:cNvSpPr>
            <a:spLocks noGrp="1"/>
          </p:cNvSpPr>
          <p:nvPr>
            <p:ph type="sldNum" sz="quarter" idx="12"/>
          </p:nvPr>
        </p:nvSpPr>
        <p:spPr/>
        <p:txBody>
          <a:bodyPr/>
          <a:lstStyle/>
          <a:p>
            <a:fld id="{6B482708-B0B8-4DB5-8C9F-41A159AB1AE3}" type="slidenum">
              <a:rPr kumimoji="1" lang="ja-JP" altLang="en-US" smtClean="0"/>
              <a:pPr/>
              <a:t>&lt;#&gt;</a:t>
            </a:fld>
            <a:endParaRPr kumimoji="1" lang="ja-JP"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smtClean="0"/>
              <a:t>マスタ タイトルの書式設定</a:t>
            </a:r>
            <a:endParaRPr kumimoji="1" lang="ja-JP" altLang="en-US"/>
          </a:p>
        </p:txBody>
      </p:sp>
      <p:sp>
        <p:nvSpPr>
          <p:cNvPr id="3" name="テキスト プレースホル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 テキストの書式設定</a:t>
            </a:r>
          </a:p>
        </p:txBody>
      </p:sp>
      <p:sp>
        <p:nvSpPr>
          <p:cNvPr id="4" name="コンテンツ プレースホル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 テキストの書式設定</a:t>
            </a:r>
          </a:p>
        </p:txBody>
      </p:sp>
      <p:sp>
        <p:nvSpPr>
          <p:cNvPr id="6" name="コンテンツ プレースホル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 6"/>
          <p:cNvSpPr>
            <a:spLocks noGrp="1"/>
          </p:cNvSpPr>
          <p:nvPr>
            <p:ph type="dt" sz="half" idx="10"/>
          </p:nvPr>
        </p:nvSpPr>
        <p:spPr/>
        <p:txBody>
          <a:bodyPr/>
          <a:lstStyle/>
          <a:p>
            <a:fld id="{4A156CDF-C488-47E3-B065-6DB1F685ADA1}" type="datetimeFigureOut">
              <a:rPr kumimoji="1" lang="ja-JP" altLang="en-US" smtClean="0"/>
              <a:pPr/>
              <a:t>2012/12/18</a:t>
            </a:fld>
            <a:endParaRPr kumimoji="1" lang="ja-JP" altLang="en-US"/>
          </a:p>
        </p:txBody>
      </p:sp>
      <p:sp>
        <p:nvSpPr>
          <p:cNvPr id="8" name="フッター プレースホルダ 7"/>
          <p:cNvSpPr>
            <a:spLocks noGrp="1"/>
          </p:cNvSpPr>
          <p:nvPr>
            <p:ph type="ftr" sz="quarter" idx="11"/>
          </p:nvPr>
        </p:nvSpPr>
        <p:spPr/>
        <p:txBody>
          <a:bodyPr/>
          <a:lstStyle/>
          <a:p>
            <a:endParaRPr kumimoji="1" lang="ja-JP" altLang="en-US"/>
          </a:p>
        </p:txBody>
      </p:sp>
      <p:sp>
        <p:nvSpPr>
          <p:cNvPr id="9" name="スライド番号プレースホルダ 8"/>
          <p:cNvSpPr>
            <a:spLocks noGrp="1"/>
          </p:cNvSpPr>
          <p:nvPr>
            <p:ph type="sldNum" sz="quarter" idx="12"/>
          </p:nvPr>
        </p:nvSpPr>
        <p:spPr/>
        <p:txBody>
          <a:bodyPr/>
          <a:lstStyle/>
          <a:p>
            <a:fld id="{6B482708-B0B8-4DB5-8C9F-41A159AB1AE3}" type="slidenum">
              <a:rPr kumimoji="1" lang="ja-JP" altLang="en-US" smtClean="0"/>
              <a:pPr/>
              <a:t>&lt;#&gt;</a:t>
            </a:fld>
            <a:endParaRPr kumimoji="1" lang="ja-JP"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日付プレースホルダ 2"/>
          <p:cNvSpPr>
            <a:spLocks noGrp="1"/>
          </p:cNvSpPr>
          <p:nvPr>
            <p:ph type="dt" sz="half" idx="10"/>
          </p:nvPr>
        </p:nvSpPr>
        <p:spPr/>
        <p:txBody>
          <a:bodyPr/>
          <a:lstStyle/>
          <a:p>
            <a:fld id="{4A156CDF-C488-47E3-B065-6DB1F685ADA1}" type="datetimeFigureOut">
              <a:rPr kumimoji="1" lang="ja-JP" altLang="en-US" smtClean="0"/>
              <a:pPr/>
              <a:t>2012/12/18</a:t>
            </a:fld>
            <a:endParaRPr kumimoji="1" lang="ja-JP" altLang="en-US"/>
          </a:p>
        </p:txBody>
      </p:sp>
      <p:sp>
        <p:nvSpPr>
          <p:cNvPr id="4" name="フッター プレースホルダ 3"/>
          <p:cNvSpPr>
            <a:spLocks noGrp="1"/>
          </p:cNvSpPr>
          <p:nvPr>
            <p:ph type="ftr" sz="quarter" idx="11"/>
          </p:nvPr>
        </p:nvSpPr>
        <p:spPr/>
        <p:txBody>
          <a:bodyPr/>
          <a:lstStyle/>
          <a:p>
            <a:endParaRPr kumimoji="1" lang="ja-JP" altLang="en-US"/>
          </a:p>
        </p:txBody>
      </p:sp>
      <p:sp>
        <p:nvSpPr>
          <p:cNvPr id="5" name="スライド番号プレースホルダ 4"/>
          <p:cNvSpPr>
            <a:spLocks noGrp="1"/>
          </p:cNvSpPr>
          <p:nvPr>
            <p:ph type="sldNum" sz="quarter" idx="12"/>
          </p:nvPr>
        </p:nvSpPr>
        <p:spPr/>
        <p:txBody>
          <a:bodyPr/>
          <a:lstStyle/>
          <a:p>
            <a:fld id="{6B482708-B0B8-4DB5-8C9F-41A159AB1AE3}" type="slidenum">
              <a:rPr kumimoji="1" lang="ja-JP" altLang="en-US" smtClean="0"/>
              <a:pPr/>
              <a:t>&lt;#&gt;</a:t>
            </a:fld>
            <a:endParaRPr kumimoji="1" lang="ja-JP"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 1"/>
          <p:cNvSpPr>
            <a:spLocks noGrp="1"/>
          </p:cNvSpPr>
          <p:nvPr>
            <p:ph type="dt" sz="half" idx="10"/>
          </p:nvPr>
        </p:nvSpPr>
        <p:spPr/>
        <p:txBody>
          <a:bodyPr/>
          <a:lstStyle/>
          <a:p>
            <a:fld id="{4A156CDF-C488-47E3-B065-6DB1F685ADA1}" type="datetimeFigureOut">
              <a:rPr kumimoji="1" lang="ja-JP" altLang="en-US" smtClean="0"/>
              <a:pPr/>
              <a:t>2012/12/18</a:t>
            </a:fld>
            <a:endParaRPr kumimoji="1" lang="ja-JP" altLang="en-US"/>
          </a:p>
        </p:txBody>
      </p:sp>
      <p:sp>
        <p:nvSpPr>
          <p:cNvPr id="3" name="フッター プレースホルダ 2"/>
          <p:cNvSpPr>
            <a:spLocks noGrp="1"/>
          </p:cNvSpPr>
          <p:nvPr>
            <p:ph type="ftr" sz="quarter" idx="11"/>
          </p:nvPr>
        </p:nvSpPr>
        <p:spPr/>
        <p:txBody>
          <a:bodyPr/>
          <a:lstStyle/>
          <a:p>
            <a:endParaRPr kumimoji="1" lang="ja-JP" altLang="en-US"/>
          </a:p>
        </p:txBody>
      </p:sp>
      <p:sp>
        <p:nvSpPr>
          <p:cNvPr id="4" name="スライド番号プレースホルダ 3"/>
          <p:cNvSpPr>
            <a:spLocks noGrp="1"/>
          </p:cNvSpPr>
          <p:nvPr>
            <p:ph type="sldNum" sz="quarter" idx="12"/>
          </p:nvPr>
        </p:nvSpPr>
        <p:spPr/>
        <p:txBody>
          <a:bodyPr/>
          <a:lstStyle/>
          <a:p>
            <a:fld id="{6B482708-B0B8-4DB5-8C9F-41A159AB1AE3}" type="slidenum">
              <a:rPr kumimoji="1" lang="ja-JP" altLang="en-US" smtClean="0"/>
              <a:pPr/>
              <a:t>&lt;#&gt;</a:t>
            </a:fld>
            <a:endParaRPr kumimoji="1" lang="ja-JP"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kumimoji="1" lang="ja-JP" altLang="en-US" smtClean="0"/>
              <a:t>マスタ タイトルの書式設定</a:t>
            </a:r>
            <a:endParaRPr kumimoji="1" lang="ja-JP" altLang="en-US"/>
          </a:p>
        </p:txBody>
      </p:sp>
      <p:sp>
        <p:nvSpPr>
          <p:cNvPr id="3" name="コンテンツ プレースホル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 テキストの書式設定</a:t>
            </a:r>
          </a:p>
        </p:txBody>
      </p:sp>
      <p:sp>
        <p:nvSpPr>
          <p:cNvPr id="5" name="日付プレースホルダ 4"/>
          <p:cNvSpPr>
            <a:spLocks noGrp="1"/>
          </p:cNvSpPr>
          <p:nvPr>
            <p:ph type="dt" sz="half" idx="10"/>
          </p:nvPr>
        </p:nvSpPr>
        <p:spPr/>
        <p:txBody>
          <a:bodyPr/>
          <a:lstStyle/>
          <a:p>
            <a:fld id="{4A156CDF-C488-47E3-B065-6DB1F685ADA1}" type="datetimeFigureOut">
              <a:rPr kumimoji="1" lang="ja-JP" altLang="en-US" smtClean="0"/>
              <a:pPr/>
              <a:t>2012/12/18</a:t>
            </a:fld>
            <a:endParaRPr kumimoji="1" lang="ja-JP" altLang="en-US"/>
          </a:p>
        </p:txBody>
      </p:sp>
      <p:sp>
        <p:nvSpPr>
          <p:cNvPr id="6" name="フッター プレースホルダ 5"/>
          <p:cNvSpPr>
            <a:spLocks noGrp="1"/>
          </p:cNvSpPr>
          <p:nvPr>
            <p:ph type="ftr" sz="quarter" idx="11"/>
          </p:nvPr>
        </p:nvSpPr>
        <p:spPr/>
        <p:txBody>
          <a:bodyPr/>
          <a:lstStyle/>
          <a:p>
            <a:endParaRPr kumimoji="1" lang="ja-JP" altLang="en-US"/>
          </a:p>
        </p:txBody>
      </p:sp>
      <p:sp>
        <p:nvSpPr>
          <p:cNvPr id="7" name="スライド番号プレースホルダ 6"/>
          <p:cNvSpPr>
            <a:spLocks noGrp="1"/>
          </p:cNvSpPr>
          <p:nvPr>
            <p:ph type="sldNum" sz="quarter" idx="12"/>
          </p:nvPr>
        </p:nvSpPr>
        <p:spPr/>
        <p:txBody>
          <a:bodyPr/>
          <a:lstStyle/>
          <a:p>
            <a:fld id="{6B482708-B0B8-4DB5-8C9F-41A159AB1AE3}" type="slidenum">
              <a:rPr kumimoji="1" lang="ja-JP" altLang="en-US" smtClean="0"/>
              <a:pPr/>
              <a:t>&lt;#&gt;</a:t>
            </a:fld>
            <a:endParaRPr kumimoji="1" lang="ja-JP"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kumimoji="1" lang="ja-JP" altLang="en-US" smtClean="0"/>
              <a:t>マスタ タイトルの書式設定</a:t>
            </a:r>
            <a:endParaRPr kumimoji="1" lang="ja-JP" altLang="en-US"/>
          </a:p>
        </p:txBody>
      </p:sp>
      <p:sp>
        <p:nvSpPr>
          <p:cNvPr id="3" name="図プレースホルダ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 テキストの書式設定</a:t>
            </a:r>
          </a:p>
        </p:txBody>
      </p:sp>
      <p:sp>
        <p:nvSpPr>
          <p:cNvPr id="5" name="日付プレースホルダ 4"/>
          <p:cNvSpPr>
            <a:spLocks noGrp="1"/>
          </p:cNvSpPr>
          <p:nvPr>
            <p:ph type="dt" sz="half" idx="10"/>
          </p:nvPr>
        </p:nvSpPr>
        <p:spPr/>
        <p:txBody>
          <a:bodyPr/>
          <a:lstStyle/>
          <a:p>
            <a:fld id="{4A156CDF-C488-47E3-B065-6DB1F685ADA1}" type="datetimeFigureOut">
              <a:rPr kumimoji="1" lang="ja-JP" altLang="en-US" smtClean="0"/>
              <a:pPr/>
              <a:t>2012/12/18</a:t>
            </a:fld>
            <a:endParaRPr kumimoji="1" lang="ja-JP" altLang="en-US"/>
          </a:p>
        </p:txBody>
      </p:sp>
      <p:sp>
        <p:nvSpPr>
          <p:cNvPr id="6" name="フッター プレースホルダ 5"/>
          <p:cNvSpPr>
            <a:spLocks noGrp="1"/>
          </p:cNvSpPr>
          <p:nvPr>
            <p:ph type="ftr" sz="quarter" idx="11"/>
          </p:nvPr>
        </p:nvSpPr>
        <p:spPr/>
        <p:txBody>
          <a:bodyPr/>
          <a:lstStyle/>
          <a:p>
            <a:endParaRPr kumimoji="1" lang="ja-JP" altLang="en-US"/>
          </a:p>
        </p:txBody>
      </p:sp>
      <p:sp>
        <p:nvSpPr>
          <p:cNvPr id="7" name="スライド番号プレースホルダ 6"/>
          <p:cNvSpPr>
            <a:spLocks noGrp="1"/>
          </p:cNvSpPr>
          <p:nvPr>
            <p:ph type="sldNum" sz="quarter" idx="12"/>
          </p:nvPr>
        </p:nvSpPr>
        <p:spPr/>
        <p:txBody>
          <a:bodyPr/>
          <a:lstStyle/>
          <a:p>
            <a:fld id="{6B482708-B0B8-4DB5-8C9F-41A159AB1AE3}" type="slidenum">
              <a:rPr kumimoji="1" lang="ja-JP" altLang="en-US" smtClean="0"/>
              <a:pPr/>
              <a:t>&lt;#&gt;</a:t>
            </a:fld>
            <a:endParaRPr kumimoji="1" lang="ja-JP"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kumimoji="1" lang="ja-JP" altLang="en-US" smtClean="0"/>
              <a:t>マスタ タイトルの書式設定</a:t>
            </a:r>
            <a:endParaRPr kumimoji="1" lang="ja-JP" altLang="en-US"/>
          </a:p>
        </p:txBody>
      </p:sp>
      <p:sp>
        <p:nvSpPr>
          <p:cNvPr id="3" name="テキスト プレースホルダ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A156CDF-C488-47E3-B065-6DB1F685ADA1}" type="datetimeFigureOut">
              <a:rPr kumimoji="1" lang="ja-JP" altLang="en-US" smtClean="0"/>
              <a:pPr/>
              <a:t>2012/12/18</a:t>
            </a:fld>
            <a:endParaRPr kumimoji="1" lang="ja-JP" altLang="en-US"/>
          </a:p>
        </p:txBody>
      </p:sp>
      <p:sp>
        <p:nvSpPr>
          <p:cNvPr id="5" name="フッター プレースホルダ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B482708-B0B8-4DB5-8C9F-41A159AB1AE3}" type="slidenum">
              <a:rPr kumimoji="1" lang="ja-JP" altLang="en-US" smtClean="0"/>
              <a:pPr/>
              <a:t>&lt;#&gt;</a:t>
            </a:fld>
            <a:endParaRPr kumimoji="1" lang="ja-JP"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kumimoji="1" lang="ja-JP" altLang="en-US" smtClean="0"/>
              <a:t>マスタ タイトルの書式設定</a:t>
            </a:r>
            <a:endParaRPr kumimoji="1" lang="ja-JP" altLang="en-US"/>
          </a:p>
        </p:txBody>
      </p:sp>
      <p:sp>
        <p:nvSpPr>
          <p:cNvPr id="3" name="テキスト プレースホルダ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01712A2-BA99-4034-A2E5-B065F24C0911}" type="datetimeFigureOut">
              <a:rPr lang="ja-JP" altLang="en-US" smtClean="0">
                <a:solidFill>
                  <a:prstClr val="black">
                    <a:tint val="75000"/>
                  </a:prstClr>
                </a:solidFill>
              </a:rPr>
              <a:pPr/>
              <a:t>2012/12/18</a:t>
            </a:fld>
            <a:endParaRPr lang="ja-JP" altLang="en-US">
              <a:solidFill>
                <a:prstClr val="black">
                  <a:tint val="75000"/>
                </a:prstClr>
              </a:solidFill>
            </a:endParaRPr>
          </a:p>
        </p:txBody>
      </p:sp>
      <p:sp>
        <p:nvSpPr>
          <p:cNvPr id="5" name="フッター プレースホルダ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ja-JP" altLang="en-US">
              <a:solidFill>
                <a:prstClr val="black">
                  <a:tint val="75000"/>
                </a:prstClr>
              </a:solidFill>
            </a:endParaRPr>
          </a:p>
        </p:txBody>
      </p:sp>
      <p:sp>
        <p:nvSpPr>
          <p:cNvPr id="6" name="スライド番号プレースホルダ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26DABDE-E017-4296-9DCB-1F9E19E7B8C1}" type="slidenum">
              <a:rPr lang="ja-JP" altLang="en-US" smtClean="0">
                <a:solidFill>
                  <a:prstClr val="black">
                    <a:tint val="75000"/>
                  </a:prstClr>
                </a:solidFill>
              </a:rPr>
              <a:pPr/>
              <a:t>&lt;#&gt;</a:t>
            </a:fld>
            <a:endParaRPr lang="ja-JP" altLang="en-US">
              <a:solidFill>
                <a:prstClr val="black">
                  <a:tint val="75000"/>
                </a:prstClr>
              </a:solidFill>
            </a:endParaRPr>
          </a:p>
        </p:txBody>
      </p:sp>
    </p:spTree>
    <p:extLst>
      <p:ext uri="{BB962C8B-B14F-4D97-AF65-F5344CB8AC3E}">
        <p14:creationId xmlns="" xmlns:p14="http://schemas.microsoft.com/office/powerpoint/2010/main" val="80003489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2.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1.xml"/><Relationship Id="rId1" Type="http://schemas.openxmlformats.org/officeDocument/2006/relationships/slideLayout" Target="../slideLayouts/slideLayout2.xml"/><Relationship Id="rId5" Type="http://schemas.openxmlformats.org/officeDocument/2006/relationships/image" Target="../media/image4.jpeg"/><Relationship Id="rId4" Type="http://schemas.openxmlformats.org/officeDocument/2006/relationships/image" Target="../media/image16.png"/></Relationships>
</file>

<file path=ppt/slides/_rels/slide12.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18.pn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6.xml"/><Relationship Id="rId1" Type="http://schemas.openxmlformats.org/officeDocument/2006/relationships/slideLayout" Target="../slideLayouts/slideLayout2.xml"/><Relationship Id="rId5" Type="http://schemas.openxmlformats.org/officeDocument/2006/relationships/image" Target="../media/image17.jpeg"/><Relationship Id="rId4" Type="http://schemas.openxmlformats.org/officeDocument/2006/relationships/image" Target="../media/image13.jpeg"/></Relationships>
</file>

<file path=ppt/slides/_rels/slide17.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7.xml"/><Relationship Id="rId1" Type="http://schemas.openxmlformats.org/officeDocument/2006/relationships/slideLayout" Target="../slideLayouts/slideLayout2.xml"/><Relationship Id="rId4" Type="http://schemas.openxmlformats.org/officeDocument/2006/relationships/image" Target="../media/image17.jpeg"/></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10.jpeg"/><Relationship Id="rId5" Type="http://schemas.openxmlformats.org/officeDocument/2006/relationships/image" Target="../media/image9.jpeg"/><Relationship Id="rId4" Type="http://schemas.openxmlformats.org/officeDocument/2006/relationships/image" Target="../media/image8.jpeg"/></Relationships>
</file>

<file path=ppt/slides/_rels/slide7.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a:srcRect/>
          <a:stretch>
            <a:fillRect/>
          </a:stretch>
        </p:blipFill>
        <p:spPr bwMode="auto">
          <a:xfrm>
            <a:off x="0" y="2357431"/>
            <a:ext cx="5685594" cy="4500570"/>
          </a:xfrm>
          <a:prstGeom prst="rect">
            <a:avLst/>
          </a:prstGeom>
          <a:noFill/>
          <a:ln w="9525">
            <a:noFill/>
            <a:miter lim="800000"/>
            <a:headEnd/>
            <a:tailEnd/>
          </a:ln>
          <a:effectLst/>
        </p:spPr>
      </p:pic>
      <p:sp>
        <p:nvSpPr>
          <p:cNvPr id="8" name="タイトル 1"/>
          <p:cNvSpPr txBox="1">
            <a:spLocks/>
          </p:cNvSpPr>
          <p:nvPr/>
        </p:nvSpPr>
        <p:spPr>
          <a:xfrm>
            <a:off x="107504" y="243025"/>
            <a:ext cx="4922377" cy="1443037"/>
          </a:xfrm>
          <a:prstGeom prst="rect">
            <a:avLst/>
          </a:prstGeom>
        </p:spPr>
        <p:txBody>
          <a:bodyPr vert="horz" lIns="91440" tIns="45720" rIns="91440" bIns="45720" rtlCol="0" anchor="ctr">
            <a:noAutofit/>
            <a:scene3d>
              <a:camera prst="orthographicFront"/>
              <a:lightRig rig="flat" dir="tl">
                <a:rot lat="0" lon="0" rev="6600000"/>
              </a:lightRig>
            </a:scene3d>
            <a:sp3d extrusionH="25400" contourW="8890">
              <a:bevelT w="38100" h="31750"/>
              <a:contourClr>
                <a:schemeClr val="accent2">
                  <a:shade val="75000"/>
                </a:schemeClr>
              </a:contourClr>
            </a:sp3d>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r>
              <a:rPr lang="en-US" altLang="ja-JP" sz="5400" b="1" dirty="0" smtClean="0">
                <a:ln w="11430"/>
                <a:solidFill>
                  <a:srgbClr val="FF66FF"/>
                </a:solidFill>
                <a:effectLst>
                  <a:outerShdw blurRad="50800" dist="39000" dir="5460000" algn="tl">
                    <a:srgbClr val="000000">
                      <a:alpha val="38000"/>
                    </a:srgbClr>
                  </a:outerShdw>
                </a:effectLst>
              </a:rPr>
              <a:t>Which is important?</a:t>
            </a:r>
            <a:endParaRPr lang="ja-JP" altLang="en-US" sz="5400" b="1" dirty="0">
              <a:ln w="11430"/>
              <a:solidFill>
                <a:srgbClr val="FF66FF"/>
              </a:solidFill>
              <a:effectLst>
                <a:outerShdw blurRad="50800" dist="39000" dir="5460000" algn="tl">
                  <a:srgbClr val="000000">
                    <a:alpha val="38000"/>
                  </a:srgbClr>
                </a:outerShdw>
              </a:effectLst>
            </a:endParaRPr>
          </a:p>
        </p:txBody>
      </p:sp>
      <p:pic>
        <p:nvPicPr>
          <p:cNvPr id="7" name="Picture 3"/>
          <p:cNvPicPr>
            <a:picLocks noChangeAspect="1" noChangeArrowheads="1"/>
          </p:cNvPicPr>
          <p:nvPr/>
        </p:nvPicPr>
        <p:blipFill>
          <a:blip r:embed="rId4"/>
          <a:srcRect/>
          <a:stretch>
            <a:fillRect/>
          </a:stretch>
        </p:blipFill>
        <p:spPr bwMode="auto">
          <a:xfrm>
            <a:off x="4572000" y="0"/>
            <a:ext cx="4414868" cy="5357850"/>
          </a:xfrm>
          <a:prstGeom prst="rect">
            <a:avLst/>
          </a:prstGeom>
          <a:noFill/>
          <a:ln w="9525">
            <a:noFill/>
            <a:miter lim="800000"/>
            <a:headEnd/>
            <a:tailEnd/>
          </a:ln>
          <a:effectLst/>
        </p:spPr>
      </p:pic>
      <p:sp>
        <p:nvSpPr>
          <p:cNvPr id="5" name="テキスト ボックス 4"/>
          <p:cNvSpPr txBox="1"/>
          <p:nvPr/>
        </p:nvSpPr>
        <p:spPr>
          <a:xfrm>
            <a:off x="7143736" y="4549676"/>
            <a:ext cx="2000264" cy="2308324"/>
          </a:xfrm>
          <a:prstGeom prst="rect">
            <a:avLst/>
          </a:prstGeom>
          <a:noFill/>
        </p:spPr>
        <p:txBody>
          <a:bodyPr wrap="square" rtlCol="0">
            <a:spAutoFit/>
          </a:bodyPr>
          <a:lstStyle/>
          <a:p>
            <a:endParaRPr lang="en-US" altLang="ja-JP" dirty="0" smtClean="0"/>
          </a:p>
          <a:p>
            <a:r>
              <a:rPr lang="en-US" altLang="ja-JP" dirty="0" smtClean="0"/>
              <a:t>Member</a:t>
            </a:r>
          </a:p>
          <a:p>
            <a:r>
              <a:rPr lang="ja-JP" altLang="en-US" dirty="0" smtClean="0"/>
              <a:t>・</a:t>
            </a:r>
            <a:r>
              <a:rPr lang="en-US" altLang="ja-JP" dirty="0" smtClean="0"/>
              <a:t>Yuri</a:t>
            </a:r>
            <a:r>
              <a:rPr lang="ja-JP" altLang="en-US" dirty="0" smtClean="0"/>
              <a:t> </a:t>
            </a:r>
            <a:r>
              <a:rPr lang="en-US" altLang="ja-JP" dirty="0" err="1" smtClean="0"/>
              <a:t>Dohi</a:t>
            </a:r>
            <a:endParaRPr lang="en-US" altLang="ja-JP" dirty="0" smtClean="0"/>
          </a:p>
          <a:p>
            <a:r>
              <a:rPr lang="ja-JP" altLang="en-US" dirty="0" smtClean="0"/>
              <a:t>・</a:t>
            </a:r>
            <a:r>
              <a:rPr lang="en-US" altLang="ja-JP" dirty="0" smtClean="0"/>
              <a:t>Shiho Nakano</a:t>
            </a:r>
          </a:p>
          <a:p>
            <a:r>
              <a:rPr lang="ja-JP" altLang="en-US" dirty="0" smtClean="0"/>
              <a:t>・</a:t>
            </a:r>
            <a:r>
              <a:rPr lang="en-US" altLang="ja-JP" dirty="0" smtClean="0"/>
              <a:t>Reina </a:t>
            </a:r>
            <a:r>
              <a:rPr lang="en-US" altLang="ja-JP" dirty="0" err="1" smtClean="0"/>
              <a:t>Kishimoto</a:t>
            </a:r>
            <a:endParaRPr lang="en-US" altLang="ja-JP" dirty="0" smtClean="0"/>
          </a:p>
          <a:p>
            <a:r>
              <a:rPr lang="ja-JP" altLang="en-US" dirty="0" smtClean="0"/>
              <a:t>・</a:t>
            </a:r>
            <a:r>
              <a:rPr lang="en-US" altLang="ja-JP" dirty="0" err="1" smtClean="0"/>
              <a:t>Mami</a:t>
            </a:r>
            <a:r>
              <a:rPr lang="en-US" altLang="ja-JP" dirty="0" smtClean="0"/>
              <a:t> Honda</a:t>
            </a:r>
          </a:p>
          <a:p>
            <a:r>
              <a:rPr lang="ja-JP" altLang="en-US" dirty="0" smtClean="0"/>
              <a:t>・</a:t>
            </a:r>
            <a:r>
              <a:rPr lang="en-US" altLang="ja-JP" dirty="0" err="1" smtClean="0"/>
              <a:t>Yuna</a:t>
            </a:r>
            <a:r>
              <a:rPr lang="en-US" altLang="ja-JP" dirty="0" smtClean="0"/>
              <a:t> </a:t>
            </a:r>
            <a:r>
              <a:rPr lang="en-US" altLang="ja-JP" dirty="0" err="1" smtClean="0"/>
              <a:t>Sakimura</a:t>
            </a:r>
            <a:endParaRPr lang="en-US" altLang="ja-JP" dirty="0" smtClean="0"/>
          </a:p>
          <a:p>
            <a:endParaRPr lang="en-US" altLang="ja-JP" dirty="0" smtClean="0"/>
          </a:p>
        </p:txBody>
      </p:sp>
      <p:sp>
        <p:nvSpPr>
          <p:cNvPr id="6" name="テキスト ボックス 5"/>
          <p:cNvSpPr txBox="1"/>
          <p:nvPr/>
        </p:nvSpPr>
        <p:spPr>
          <a:xfrm>
            <a:off x="5000628" y="4929198"/>
            <a:ext cx="2071702" cy="400110"/>
          </a:xfrm>
          <a:prstGeom prst="rect">
            <a:avLst/>
          </a:prstGeom>
          <a:noFill/>
        </p:spPr>
        <p:txBody>
          <a:bodyPr wrap="square" rtlCol="0">
            <a:spAutoFit/>
          </a:bodyPr>
          <a:lstStyle/>
          <a:p>
            <a:r>
              <a:rPr lang="ja-JP" altLang="en-US" sz="2000" b="1" dirty="0" smtClean="0">
                <a:solidFill>
                  <a:schemeClr val="accent6"/>
                </a:solidFill>
              </a:rPr>
              <a:t>♡</a:t>
            </a:r>
            <a:r>
              <a:rPr lang="en-US" altLang="ja-JP" sz="2000" b="1" dirty="0" smtClean="0">
                <a:solidFill>
                  <a:schemeClr val="accent6"/>
                </a:solidFill>
              </a:rPr>
              <a:t>FRESH LEMON</a:t>
            </a:r>
            <a:r>
              <a:rPr lang="ja-JP" altLang="en-US" sz="2000" b="1" dirty="0" smtClean="0">
                <a:solidFill>
                  <a:schemeClr val="accent6"/>
                </a:solidFill>
              </a:rPr>
              <a:t>♡</a:t>
            </a:r>
            <a:endParaRPr lang="en-US" altLang="ja-JP" sz="2000" b="1" dirty="0" smtClean="0">
              <a:solidFill>
                <a:schemeClr val="accent6"/>
              </a:solidFill>
            </a:endParaRPr>
          </a:p>
        </p:txBody>
      </p:sp>
    </p:spTree>
    <p:extLst>
      <p:ext uri="{BB962C8B-B14F-4D97-AF65-F5344CB8AC3E}">
        <p14:creationId xmlns="" xmlns:p14="http://schemas.microsoft.com/office/powerpoint/2010/main" val="105289330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28596" y="285728"/>
            <a:ext cx="8229600" cy="1143000"/>
          </a:xfrm>
        </p:spPr>
        <p:txBody>
          <a:bodyPr>
            <a:normAutofit/>
          </a:bodyPr>
          <a:lstStyle/>
          <a:p>
            <a:r>
              <a:rPr lang="en-US" sz="5400" dirty="0" smtClean="0"/>
              <a:t>Advantages of </a:t>
            </a:r>
            <a:r>
              <a:rPr lang="en-US" altLang="ja-JP" sz="5400" dirty="0" smtClean="0"/>
              <a:t>biomass fuel </a:t>
            </a:r>
            <a:endParaRPr kumimoji="1" lang="ja-JP" altLang="en-US" sz="5400" dirty="0"/>
          </a:p>
        </p:txBody>
      </p:sp>
      <p:sp>
        <p:nvSpPr>
          <p:cNvPr id="3" name="コンテンツ プレースホルダ 2"/>
          <p:cNvSpPr>
            <a:spLocks noGrp="1"/>
          </p:cNvSpPr>
          <p:nvPr>
            <p:ph idx="1"/>
          </p:nvPr>
        </p:nvSpPr>
        <p:spPr>
          <a:xfrm>
            <a:off x="1428728" y="5572140"/>
            <a:ext cx="6786610" cy="971544"/>
          </a:xfrm>
        </p:spPr>
        <p:txBody>
          <a:bodyPr>
            <a:normAutofit/>
          </a:bodyPr>
          <a:lstStyle/>
          <a:p>
            <a:r>
              <a:rPr lang="en-US" altLang="ja-JP" sz="3600" dirty="0" smtClean="0"/>
              <a:t>It can decrease </a:t>
            </a:r>
            <a:r>
              <a:rPr lang="en-US" sz="3600" dirty="0" smtClean="0"/>
              <a:t>carbon dioxide !</a:t>
            </a:r>
          </a:p>
          <a:p>
            <a:endParaRPr kumimoji="1" lang="ja-JP" altLang="en-US" dirty="0"/>
          </a:p>
        </p:txBody>
      </p:sp>
      <p:pic>
        <p:nvPicPr>
          <p:cNvPr id="1026" name="Picture 2" descr="F:\空気.bmp"/>
          <p:cNvPicPr>
            <a:picLocks noChangeAspect="1" noChangeArrowheads="1"/>
          </p:cNvPicPr>
          <p:nvPr/>
        </p:nvPicPr>
        <p:blipFill>
          <a:blip r:embed="rId3"/>
          <a:srcRect/>
          <a:stretch>
            <a:fillRect/>
          </a:stretch>
        </p:blipFill>
        <p:spPr bwMode="auto">
          <a:xfrm>
            <a:off x="2000232" y="1777146"/>
            <a:ext cx="5286412" cy="3802399"/>
          </a:xfrm>
          <a:prstGeom prst="rect">
            <a:avLst/>
          </a:prstGeom>
          <a:noFill/>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dirty="0" smtClean="0"/>
              <a:t>Demerit of </a:t>
            </a:r>
            <a:r>
              <a:rPr lang="en-US" altLang="ja-JP" dirty="0" smtClean="0"/>
              <a:t>biomass fuel </a:t>
            </a:r>
            <a:endParaRPr kumimoji="1" lang="ja-JP" altLang="en-US" dirty="0"/>
          </a:p>
        </p:txBody>
      </p:sp>
      <p:sp>
        <p:nvSpPr>
          <p:cNvPr id="3" name="コンテンツ プレースホルダ 2"/>
          <p:cNvSpPr>
            <a:spLocks noGrp="1"/>
          </p:cNvSpPr>
          <p:nvPr>
            <p:ph idx="1"/>
          </p:nvPr>
        </p:nvSpPr>
        <p:spPr>
          <a:xfrm>
            <a:off x="571472" y="1714488"/>
            <a:ext cx="4757742" cy="971543"/>
          </a:xfrm>
        </p:spPr>
        <p:txBody>
          <a:bodyPr>
            <a:normAutofit/>
          </a:bodyPr>
          <a:lstStyle/>
          <a:p>
            <a:r>
              <a:rPr lang="en-US" sz="3600" dirty="0" smtClean="0"/>
              <a:t>It need many cereals!</a:t>
            </a:r>
          </a:p>
          <a:p>
            <a:endParaRPr lang="en-US" dirty="0" smtClean="0"/>
          </a:p>
          <a:p>
            <a:endParaRPr lang="en-US" dirty="0" smtClean="0"/>
          </a:p>
          <a:p>
            <a:endParaRPr lang="en-US" dirty="0" smtClean="0"/>
          </a:p>
          <a:p>
            <a:endParaRPr lang="en-US" dirty="0" smtClean="0"/>
          </a:p>
          <a:p>
            <a:endParaRPr lang="en-US" dirty="0" smtClean="0"/>
          </a:p>
        </p:txBody>
      </p:sp>
      <p:sp>
        <p:nvSpPr>
          <p:cNvPr id="4" name="テキスト ボックス 3"/>
          <p:cNvSpPr txBox="1"/>
          <p:nvPr/>
        </p:nvSpPr>
        <p:spPr>
          <a:xfrm>
            <a:off x="4286248" y="4071942"/>
            <a:ext cx="4572032" cy="646331"/>
          </a:xfrm>
          <a:prstGeom prst="rect">
            <a:avLst/>
          </a:prstGeom>
          <a:noFill/>
        </p:spPr>
        <p:txBody>
          <a:bodyPr wrap="square" rtlCol="0">
            <a:spAutoFit/>
          </a:bodyPr>
          <a:lstStyle/>
          <a:p>
            <a:r>
              <a:rPr kumimoji="1" lang="ja-JP" altLang="en-US" sz="3600" dirty="0" smtClean="0"/>
              <a:t>・</a:t>
            </a:r>
            <a:r>
              <a:rPr kumimoji="1" lang="en-US" altLang="ja-JP" sz="3600" dirty="0" smtClean="0"/>
              <a:t>It need large grounds!</a:t>
            </a:r>
            <a:endParaRPr kumimoji="1" lang="ja-JP" altLang="en-US" sz="3600" dirty="0"/>
          </a:p>
        </p:txBody>
      </p:sp>
      <p:pic>
        <p:nvPicPr>
          <p:cNvPr id="2051" name="Picture 3" descr="F:\飢餓.bmp"/>
          <p:cNvPicPr>
            <a:picLocks noChangeAspect="1" noChangeArrowheads="1"/>
          </p:cNvPicPr>
          <p:nvPr/>
        </p:nvPicPr>
        <p:blipFill>
          <a:blip r:embed="rId3"/>
          <a:srcRect/>
          <a:stretch>
            <a:fillRect/>
          </a:stretch>
        </p:blipFill>
        <p:spPr bwMode="auto">
          <a:xfrm>
            <a:off x="5286380" y="1571612"/>
            <a:ext cx="3429024" cy="2286016"/>
          </a:xfrm>
          <a:prstGeom prst="rect">
            <a:avLst/>
          </a:prstGeom>
          <a:ln>
            <a:noFill/>
          </a:ln>
          <a:effectLst>
            <a:softEdge rad="112500"/>
          </a:effectLst>
        </p:spPr>
      </p:pic>
      <p:pic>
        <p:nvPicPr>
          <p:cNvPr id="2057" name="Picture 9" descr="F:\k.bmp"/>
          <p:cNvPicPr>
            <a:picLocks noChangeAspect="1" noChangeArrowheads="1"/>
          </p:cNvPicPr>
          <p:nvPr/>
        </p:nvPicPr>
        <p:blipFill>
          <a:blip r:embed="rId4" cstate="print"/>
          <a:srcRect/>
          <a:stretch>
            <a:fillRect/>
          </a:stretch>
        </p:blipFill>
        <p:spPr bwMode="auto">
          <a:xfrm>
            <a:off x="642910" y="2571744"/>
            <a:ext cx="3214710" cy="2385977"/>
          </a:xfrm>
          <a:prstGeom prst="rect">
            <a:avLst/>
          </a:prstGeom>
          <a:ln>
            <a:noFill/>
          </a:ln>
          <a:effectLst>
            <a:softEdge rad="112500"/>
          </a:effectLst>
        </p:spPr>
      </p:pic>
      <p:pic>
        <p:nvPicPr>
          <p:cNvPr id="13" name="Picture 2" descr="G:\生息地.jpg"/>
          <p:cNvPicPr>
            <a:picLocks noChangeAspect="1" noChangeArrowheads="1"/>
          </p:cNvPicPr>
          <p:nvPr/>
        </p:nvPicPr>
        <p:blipFill>
          <a:blip r:embed="rId5">
            <a:extLst>
              <a:ext uri="{28A0092B-C50C-407E-A947-70E740481C1C}">
                <a14:useLocalDpi xmlns="" xmlns:a14="http://schemas.microsoft.com/office/drawing/2010/main" val="0"/>
              </a:ext>
            </a:extLst>
          </a:blip>
          <a:srcRect/>
          <a:stretch>
            <a:fillRect/>
          </a:stretch>
        </p:blipFill>
        <p:spPr bwMode="auto">
          <a:xfrm>
            <a:off x="6215074" y="4929198"/>
            <a:ext cx="2241368" cy="1682709"/>
          </a:xfrm>
          <a:prstGeom prst="rect">
            <a:avLst/>
          </a:prstGeom>
          <a:noFill/>
          <a:extLst>
            <a:ext uri="{909E8E84-426E-40DD-AFC4-6F175D3DCCD1}">
              <a14:hiddenFill xmlns="" xmlns:a14="http://schemas.microsoft.com/office/drawing/2010/main">
                <a:solidFill>
                  <a:srgbClr val="FFFFFF"/>
                </a:solidFill>
              </a14:hiddenFill>
            </a:ext>
          </a:extLst>
        </p:spPr>
      </p:pic>
      <p:sp>
        <p:nvSpPr>
          <p:cNvPr id="14" name="テキスト ボックス 13"/>
          <p:cNvSpPr txBox="1"/>
          <p:nvPr/>
        </p:nvSpPr>
        <p:spPr>
          <a:xfrm>
            <a:off x="428596" y="5643578"/>
            <a:ext cx="6357982" cy="646331"/>
          </a:xfrm>
          <a:prstGeom prst="rect">
            <a:avLst/>
          </a:prstGeom>
          <a:noFill/>
        </p:spPr>
        <p:txBody>
          <a:bodyPr wrap="square" rtlCol="0">
            <a:spAutoFit/>
          </a:bodyPr>
          <a:lstStyle/>
          <a:p>
            <a:r>
              <a:rPr kumimoji="1" lang="ja-JP" altLang="en-US" sz="3600" dirty="0" smtClean="0"/>
              <a:t>・</a:t>
            </a:r>
            <a:r>
              <a:rPr kumimoji="1" lang="en-US" altLang="ja-JP" sz="3600" dirty="0" smtClean="0"/>
              <a:t>Creatures</a:t>
            </a:r>
            <a:r>
              <a:rPr lang="ja-JP" altLang="en-US" sz="3600" dirty="0" smtClean="0"/>
              <a:t> </a:t>
            </a:r>
            <a:r>
              <a:rPr lang="en-US" altLang="ja-JP" sz="3600" dirty="0" smtClean="0"/>
              <a:t>will decrease</a:t>
            </a:r>
            <a:r>
              <a:rPr lang="ja-JP" altLang="en-US" sz="3600" dirty="0" smtClean="0"/>
              <a:t>！</a:t>
            </a:r>
            <a:endParaRPr kumimoji="1" lang="ja-JP" altLang="en-US" sz="3600"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Autofit/>
          </a:bodyPr>
          <a:lstStyle/>
          <a:p>
            <a:r>
              <a:rPr kumimoji="1" lang="en-US" altLang="ja-JP" sz="7200" dirty="0" smtClean="0"/>
              <a:t>Trees</a:t>
            </a:r>
            <a:endParaRPr kumimoji="1" lang="ja-JP" altLang="en-US" sz="7200" dirty="0"/>
          </a:p>
        </p:txBody>
      </p:sp>
      <p:pic>
        <p:nvPicPr>
          <p:cNvPr id="4" name="Picture 4" descr="G:\森林.jpg"/>
          <p:cNvPicPr>
            <a:picLocks noGrp="1" noChangeAspect="1" noChangeArrowheads="1"/>
          </p:cNvPicPr>
          <p:nvPr>
            <p:ph idx="1"/>
          </p:nvPr>
        </p:nvPicPr>
        <p:blipFill>
          <a:blip r:embed="rId3">
            <a:extLst>
              <a:ext uri="{28A0092B-C50C-407E-A947-70E740481C1C}">
                <a14:useLocalDpi xmlns="" xmlns:a14="http://schemas.microsoft.com/office/drawing/2010/main" val="0"/>
              </a:ext>
            </a:extLst>
          </a:blip>
          <a:srcRect/>
          <a:stretch>
            <a:fillRect/>
          </a:stretch>
        </p:blipFill>
        <p:spPr bwMode="auto">
          <a:xfrm>
            <a:off x="1187624" y="1412776"/>
            <a:ext cx="6912768" cy="5184576"/>
          </a:xfrm>
          <a:prstGeom prst="rect">
            <a:avLst/>
          </a:prstGeom>
          <a:ln>
            <a:noFill/>
          </a:ln>
          <a:effectLst>
            <a:softEdge rad="112500"/>
          </a:effectLst>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19113924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dirty="0" smtClean="0"/>
              <a:t>Advantages of</a:t>
            </a:r>
            <a:r>
              <a:rPr lang="ja-JP" altLang="en-US" dirty="0" smtClean="0"/>
              <a:t>　</a:t>
            </a:r>
            <a:r>
              <a:rPr lang="en-US" altLang="ja-JP" dirty="0" smtClean="0"/>
              <a:t>trees</a:t>
            </a:r>
            <a:endParaRPr kumimoji="1" lang="ja-JP" altLang="en-US" dirty="0"/>
          </a:p>
        </p:txBody>
      </p:sp>
      <p:pic>
        <p:nvPicPr>
          <p:cNvPr id="4" name="Picture 2" descr="F:\空気.bmp"/>
          <p:cNvPicPr>
            <a:picLocks noGrp="1" noChangeAspect="1" noChangeArrowheads="1"/>
          </p:cNvPicPr>
          <p:nvPr>
            <p:ph idx="1"/>
          </p:nvPr>
        </p:nvPicPr>
        <p:blipFill>
          <a:blip r:embed="rId3"/>
          <a:srcRect/>
          <a:stretch>
            <a:fillRect/>
          </a:stretch>
        </p:blipFill>
        <p:spPr bwMode="auto">
          <a:xfrm>
            <a:off x="785786" y="3714752"/>
            <a:ext cx="3181350" cy="2381250"/>
          </a:xfrm>
          <a:prstGeom prst="rect">
            <a:avLst/>
          </a:prstGeom>
          <a:noFill/>
        </p:spPr>
      </p:pic>
      <p:sp>
        <p:nvSpPr>
          <p:cNvPr id="5" name="テキスト ボックス 4"/>
          <p:cNvSpPr txBox="1"/>
          <p:nvPr/>
        </p:nvSpPr>
        <p:spPr>
          <a:xfrm>
            <a:off x="571472" y="2143116"/>
            <a:ext cx="3857652" cy="646331"/>
          </a:xfrm>
          <a:prstGeom prst="rect">
            <a:avLst/>
          </a:prstGeom>
          <a:noFill/>
        </p:spPr>
        <p:txBody>
          <a:bodyPr wrap="square" rtlCol="0">
            <a:spAutoFit/>
          </a:bodyPr>
          <a:lstStyle/>
          <a:p>
            <a:r>
              <a:rPr lang="ja-JP" altLang="en-US" sz="3600" dirty="0" smtClean="0"/>
              <a:t>・</a:t>
            </a:r>
            <a:r>
              <a:rPr lang="en-US" altLang="ja-JP" sz="3600" dirty="0" smtClean="0"/>
              <a:t>Creatures can live!</a:t>
            </a:r>
            <a:endParaRPr kumimoji="1" lang="ja-JP" altLang="en-US" sz="3600" dirty="0"/>
          </a:p>
        </p:txBody>
      </p:sp>
      <p:pic>
        <p:nvPicPr>
          <p:cNvPr id="3074" name="Picture 2" descr="F:\お.bmp"/>
          <p:cNvPicPr>
            <a:picLocks noChangeAspect="1" noChangeArrowheads="1"/>
          </p:cNvPicPr>
          <p:nvPr/>
        </p:nvPicPr>
        <p:blipFill>
          <a:blip r:embed="rId4" cstate="print"/>
          <a:srcRect/>
          <a:stretch>
            <a:fillRect/>
          </a:stretch>
        </p:blipFill>
        <p:spPr bwMode="auto">
          <a:xfrm>
            <a:off x="5786446" y="1643050"/>
            <a:ext cx="2714644" cy="1928826"/>
          </a:xfrm>
          <a:prstGeom prst="rect">
            <a:avLst/>
          </a:prstGeom>
          <a:ln>
            <a:noFill/>
          </a:ln>
          <a:effectLst>
            <a:softEdge rad="112500"/>
          </a:effectLst>
        </p:spPr>
      </p:pic>
      <p:sp>
        <p:nvSpPr>
          <p:cNvPr id="7" name="テキスト ボックス 6"/>
          <p:cNvSpPr txBox="1"/>
          <p:nvPr/>
        </p:nvSpPr>
        <p:spPr>
          <a:xfrm>
            <a:off x="3929058" y="4143380"/>
            <a:ext cx="4857784" cy="646331"/>
          </a:xfrm>
          <a:prstGeom prst="rect">
            <a:avLst/>
          </a:prstGeom>
          <a:noFill/>
        </p:spPr>
        <p:txBody>
          <a:bodyPr wrap="square" rtlCol="0">
            <a:spAutoFit/>
          </a:bodyPr>
          <a:lstStyle/>
          <a:p>
            <a:r>
              <a:rPr kumimoji="1" lang="ja-JP" altLang="en-US" sz="3600" dirty="0" smtClean="0"/>
              <a:t>・</a:t>
            </a:r>
            <a:r>
              <a:rPr kumimoji="1" lang="en-US" altLang="ja-JP" sz="3600" dirty="0" smtClean="0"/>
              <a:t>It can change clean air!</a:t>
            </a:r>
            <a:endParaRPr kumimoji="1" lang="ja-JP" altLang="en-US" sz="3600" dirty="0"/>
          </a:p>
        </p:txBody>
      </p:sp>
      <p:sp>
        <p:nvSpPr>
          <p:cNvPr id="8" name="テキスト ボックス 7"/>
          <p:cNvSpPr txBox="1"/>
          <p:nvPr/>
        </p:nvSpPr>
        <p:spPr>
          <a:xfrm>
            <a:off x="4000496" y="5072074"/>
            <a:ext cx="4929190" cy="646331"/>
          </a:xfrm>
          <a:prstGeom prst="rect">
            <a:avLst/>
          </a:prstGeom>
          <a:noFill/>
        </p:spPr>
        <p:txBody>
          <a:bodyPr wrap="square" rtlCol="0">
            <a:spAutoFit/>
          </a:bodyPr>
          <a:lstStyle/>
          <a:p>
            <a:r>
              <a:rPr lang="ja-JP" altLang="en-US" sz="3600" dirty="0" smtClean="0"/>
              <a:t>・</a:t>
            </a:r>
            <a:r>
              <a:rPr lang="en-US" altLang="ja-JP" sz="3600" dirty="0" smtClean="0"/>
              <a:t>it can </a:t>
            </a:r>
            <a:r>
              <a:rPr lang="en-US" sz="3600" dirty="0" smtClean="0"/>
              <a:t>produce foods!</a:t>
            </a:r>
            <a:endParaRPr kumimoji="1" lang="ja-JP" altLang="en-US" sz="3600"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500034" y="2214554"/>
            <a:ext cx="8329642" cy="2297106"/>
          </a:xfrm>
        </p:spPr>
        <p:txBody>
          <a:bodyPr>
            <a:normAutofit/>
          </a:bodyPr>
          <a:lstStyle/>
          <a:p>
            <a:r>
              <a:rPr lang="en-US" sz="8000" dirty="0" smtClean="0"/>
              <a:t>Demerit of trees…?</a:t>
            </a:r>
            <a:endParaRPr kumimoji="1" lang="ja-JP" altLang="en-US" sz="8000"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altLang="ja-JP" dirty="0" smtClean="0"/>
              <a:t>Trees are important…!?</a:t>
            </a:r>
            <a:endParaRPr kumimoji="1" lang="ja-JP" altLang="en-US" dirty="0"/>
          </a:p>
        </p:txBody>
      </p:sp>
      <p:pic>
        <p:nvPicPr>
          <p:cNvPr id="6147" name="Picture 3" descr="G:\火.jpg"/>
          <p:cNvPicPr>
            <a:picLocks noGrp="1" noChangeAspect="1" noChangeArrowheads="1"/>
          </p:cNvPicPr>
          <p:nvPr>
            <p:ph idx="1"/>
          </p:nvPr>
        </p:nvPicPr>
        <p:blipFill>
          <a:blip r:embed="rId3">
            <a:extLst>
              <a:ext uri="{28A0092B-C50C-407E-A947-70E740481C1C}">
                <a14:useLocalDpi xmlns="" xmlns:a14="http://schemas.microsoft.com/office/drawing/2010/main" val="0"/>
              </a:ext>
            </a:extLst>
          </a:blip>
          <a:srcRect/>
          <a:stretch>
            <a:fillRect/>
          </a:stretch>
        </p:blipFill>
        <p:spPr bwMode="auto">
          <a:xfrm>
            <a:off x="395536" y="1844824"/>
            <a:ext cx="8460432" cy="4446389"/>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52250120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kumimoji="1" lang="en-US" altLang="ja-JP" dirty="0" smtClean="0"/>
              <a:t>We think that we have to…</a:t>
            </a:r>
            <a:endParaRPr kumimoji="1" lang="ja-JP" altLang="en-US" dirty="0"/>
          </a:p>
        </p:txBody>
      </p:sp>
      <p:pic>
        <p:nvPicPr>
          <p:cNvPr id="1026" name="Picture 2" descr="F:\手.bmp"/>
          <p:cNvPicPr>
            <a:picLocks noChangeAspect="1" noChangeArrowheads="1"/>
          </p:cNvPicPr>
          <p:nvPr/>
        </p:nvPicPr>
        <p:blipFill>
          <a:blip r:embed="rId3"/>
          <a:srcRect/>
          <a:stretch>
            <a:fillRect/>
          </a:stretch>
        </p:blipFill>
        <p:spPr bwMode="auto">
          <a:xfrm>
            <a:off x="3000364" y="4429132"/>
            <a:ext cx="3061259" cy="1885954"/>
          </a:xfrm>
          <a:prstGeom prst="rect">
            <a:avLst/>
          </a:prstGeom>
          <a:noFill/>
        </p:spPr>
      </p:pic>
      <p:pic>
        <p:nvPicPr>
          <p:cNvPr id="5" name="Picture 3" descr="G:\油.jpg"/>
          <p:cNvPicPr>
            <a:picLocks noChangeAspect="1" noChangeArrowheads="1"/>
          </p:cNvPicPr>
          <p:nvPr/>
        </p:nvPicPr>
        <p:blipFill>
          <a:blip r:embed="rId4">
            <a:extLst>
              <a:ext uri="{28A0092B-C50C-407E-A947-70E740481C1C}">
                <a14:useLocalDpi xmlns="" xmlns:a14="http://schemas.microsoft.com/office/drawing/2010/main" val="0"/>
              </a:ext>
            </a:extLst>
          </a:blip>
          <a:srcRect/>
          <a:stretch>
            <a:fillRect/>
          </a:stretch>
        </p:blipFill>
        <p:spPr bwMode="auto">
          <a:xfrm>
            <a:off x="714348" y="2428868"/>
            <a:ext cx="3214710" cy="2459589"/>
          </a:xfrm>
          <a:prstGeom prst="ellipse">
            <a:avLst/>
          </a:prstGeom>
          <a:ln>
            <a:noFill/>
          </a:ln>
          <a:effectLst>
            <a:softEdge rad="112500"/>
          </a:effectLst>
          <a:extLst>
            <a:ext uri="{909E8E84-426E-40DD-AFC4-6F175D3DCCD1}">
              <a14:hiddenFill xmlns="" xmlns:a14="http://schemas.microsoft.com/office/drawing/2010/main">
                <a:solidFill>
                  <a:srgbClr val="FFFFFF"/>
                </a:solidFill>
              </a14:hiddenFill>
            </a:ext>
          </a:extLst>
        </p:spPr>
      </p:pic>
      <p:pic>
        <p:nvPicPr>
          <p:cNvPr id="6" name="Picture 4" descr="G:\森林.jpg"/>
          <p:cNvPicPr>
            <a:picLocks noChangeAspect="1" noChangeArrowheads="1"/>
          </p:cNvPicPr>
          <p:nvPr/>
        </p:nvPicPr>
        <p:blipFill>
          <a:blip r:embed="rId5">
            <a:extLst>
              <a:ext uri="{28A0092B-C50C-407E-A947-70E740481C1C}">
                <a14:useLocalDpi xmlns="" xmlns:a14="http://schemas.microsoft.com/office/drawing/2010/main" val="0"/>
              </a:ext>
            </a:extLst>
          </a:blip>
          <a:srcRect/>
          <a:stretch>
            <a:fillRect/>
          </a:stretch>
        </p:blipFill>
        <p:spPr bwMode="auto">
          <a:xfrm>
            <a:off x="5286380" y="2357430"/>
            <a:ext cx="2975791" cy="2554804"/>
          </a:xfrm>
          <a:prstGeom prst="ellipse">
            <a:avLst/>
          </a:prstGeom>
          <a:ln>
            <a:noFill/>
          </a:ln>
          <a:effectLst>
            <a:softEdge rad="112500"/>
          </a:effectLst>
          <a:extLst>
            <a:ext uri="{909E8E84-426E-40DD-AFC4-6F175D3DCCD1}">
              <a14:hiddenFill xmlns="" xmlns:a14="http://schemas.microsoft.com/office/drawing/2010/main">
                <a:solidFill>
                  <a:srgbClr val="FFFFFF"/>
                </a:solidFill>
              </a14:hiddenFill>
            </a:ext>
          </a:extLst>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lang="en-US" altLang="ja-JP" dirty="0" smtClean="0"/>
              <a:t> Do you think that w</a:t>
            </a:r>
            <a:r>
              <a:rPr kumimoji="1" lang="en-US" altLang="ja-JP" dirty="0" smtClean="0"/>
              <a:t>hich is important?</a:t>
            </a:r>
            <a:endParaRPr kumimoji="1" lang="ja-JP" altLang="en-US" dirty="0"/>
          </a:p>
        </p:txBody>
      </p:sp>
      <p:pic>
        <p:nvPicPr>
          <p:cNvPr id="7171" name="Picture 3" descr="G:\油.jpg"/>
          <p:cNvPicPr>
            <a:picLocks noChangeAspect="1" noChangeArrowheads="1"/>
          </p:cNvPicPr>
          <p:nvPr/>
        </p:nvPicPr>
        <p:blipFill>
          <a:blip r:embed="rId3">
            <a:extLst>
              <a:ext uri="{28A0092B-C50C-407E-A947-70E740481C1C}">
                <a14:useLocalDpi xmlns="" xmlns:a14="http://schemas.microsoft.com/office/drawing/2010/main" val="0"/>
              </a:ext>
            </a:extLst>
          </a:blip>
          <a:srcRect/>
          <a:stretch>
            <a:fillRect/>
          </a:stretch>
        </p:blipFill>
        <p:spPr bwMode="auto">
          <a:xfrm>
            <a:off x="107504" y="1628800"/>
            <a:ext cx="4029081" cy="3082668"/>
          </a:xfrm>
          <a:prstGeom prst="rect">
            <a:avLst/>
          </a:prstGeom>
          <a:ln>
            <a:noFill/>
          </a:ln>
          <a:effectLst>
            <a:softEdge rad="112500"/>
          </a:effectLst>
          <a:extLst>
            <a:ext uri="{909E8E84-426E-40DD-AFC4-6F175D3DCCD1}">
              <a14:hiddenFill xmlns="" xmlns:a14="http://schemas.microsoft.com/office/drawing/2010/main">
                <a:solidFill>
                  <a:srgbClr val="FFFFFF"/>
                </a:solidFill>
              </a14:hiddenFill>
            </a:ext>
          </a:extLst>
        </p:spPr>
      </p:pic>
      <p:pic>
        <p:nvPicPr>
          <p:cNvPr id="7172" name="Picture 4" descr="G:\森林.jpg"/>
          <p:cNvPicPr>
            <a:picLocks noChangeAspect="1" noChangeArrowheads="1"/>
          </p:cNvPicPr>
          <p:nvPr/>
        </p:nvPicPr>
        <p:blipFill>
          <a:blip r:embed="rId4">
            <a:extLst>
              <a:ext uri="{28A0092B-C50C-407E-A947-70E740481C1C}">
                <a14:useLocalDpi xmlns="" xmlns:a14="http://schemas.microsoft.com/office/drawing/2010/main" val="0"/>
              </a:ext>
            </a:extLst>
          </a:blip>
          <a:srcRect/>
          <a:stretch>
            <a:fillRect/>
          </a:stretch>
        </p:blipFill>
        <p:spPr bwMode="auto">
          <a:xfrm>
            <a:off x="5004048" y="3170134"/>
            <a:ext cx="4043941" cy="3471842"/>
          </a:xfrm>
          <a:prstGeom prst="rect">
            <a:avLst/>
          </a:prstGeom>
          <a:ln>
            <a:noFill/>
          </a:ln>
          <a:effectLst>
            <a:softEdge rad="112500"/>
          </a:effectLst>
          <a:extLst>
            <a:ext uri="{909E8E84-426E-40DD-AFC4-6F175D3DCCD1}">
              <a14:hiddenFill xmlns="" xmlns:a14="http://schemas.microsoft.com/office/drawing/2010/main">
                <a:solidFill>
                  <a:srgbClr val="FFFFFF"/>
                </a:solidFill>
              </a14:hiddenFill>
            </a:ext>
          </a:extLst>
        </p:spPr>
      </p:pic>
      <p:sp>
        <p:nvSpPr>
          <p:cNvPr id="5" name="テキスト ボックス 4"/>
          <p:cNvSpPr txBox="1"/>
          <p:nvPr/>
        </p:nvSpPr>
        <p:spPr>
          <a:xfrm>
            <a:off x="3707904" y="2852936"/>
            <a:ext cx="1757178" cy="1569660"/>
          </a:xfrm>
          <a:prstGeom prst="rect">
            <a:avLst/>
          </a:prstGeom>
          <a:noFill/>
        </p:spPr>
        <p:txBody>
          <a:bodyPr wrap="square" rtlCol="0">
            <a:spAutoFit/>
          </a:bodyPr>
          <a:lstStyle/>
          <a:p>
            <a:r>
              <a:rPr lang="en-US" altLang="ja-JP" sz="9600" dirty="0" smtClean="0"/>
              <a:t>or</a:t>
            </a:r>
            <a:endParaRPr kumimoji="1" lang="ja-JP" altLang="en-US" sz="9600" dirty="0"/>
          </a:p>
        </p:txBody>
      </p:sp>
    </p:spTree>
    <p:extLst>
      <p:ext uri="{BB962C8B-B14F-4D97-AF65-F5344CB8AC3E}">
        <p14:creationId xmlns="" xmlns:p14="http://schemas.microsoft.com/office/powerpoint/2010/main" val="279821138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28596" y="285728"/>
            <a:ext cx="8229600" cy="1143000"/>
          </a:xfrm>
        </p:spPr>
        <p:txBody>
          <a:bodyPr/>
          <a:lstStyle/>
          <a:p>
            <a:r>
              <a:rPr lang="en-US" altLang="ja-JP" dirty="0" smtClean="0"/>
              <a:t>Trees  are  decreasing</a:t>
            </a:r>
            <a:endParaRPr kumimoji="1" lang="ja-JP" altLang="en-US" dirty="0"/>
          </a:p>
        </p:txBody>
      </p:sp>
      <p:pic>
        <p:nvPicPr>
          <p:cNvPr id="1026" name="Picture 2" descr="http://ord.yahoo.co.jp/o/image/SIG=12voi4qhq/EXP=1355541797;_ylc=X3IDMgRmc3QDMARpZHgDMARvaWQDQU5kOUdjUWE4dVV6a1Npb3FuMmtrMFlhZ0VkR1dDM0RJQ254MFJsUklFblZEdEw5dzBzckZZbEhObmhiUGtFBHADNXFPdTVwNlg1THlRNW82aARwb3MDNDQEc2VjA3NodwRzbGsDcmk-/*-http%3A/images.wildmadagascar.org/pictures/tana-maroantsetra/lavaka_0077.jpg"/>
          <p:cNvPicPr>
            <a:picLocks noGrp="1" noChangeAspect="1" noChangeArrowheads="1"/>
          </p:cNvPicPr>
          <p:nvPr>
            <p:ph idx="1"/>
          </p:nvPr>
        </p:nvPicPr>
        <p:blipFill>
          <a:blip r:embed="rId3"/>
          <a:srcRect/>
          <a:stretch>
            <a:fillRect/>
          </a:stretch>
        </p:blipFill>
        <p:spPr bwMode="auto">
          <a:xfrm>
            <a:off x="1043608" y="1412776"/>
            <a:ext cx="7200800" cy="4966554"/>
          </a:xfrm>
          <a:prstGeom prst="rect">
            <a:avLst/>
          </a:prstGeom>
          <a:noFill/>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smtClean="0"/>
              <a:t>Creature…</a:t>
            </a:r>
            <a:endParaRPr kumimoji="1" lang="ja-JP" altLang="en-US" dirty="0"/>
          </a:p>
        </p:txBody>
      </p:sp>
      <p:pic>
        <p:nvPicPr>
          <p:cNvPr id="5122" name="Picture 2" descr="G:\生息地.jpg"/>
          <p:cNvPicPr>
            <a:picLocks noGrp="1" noChangeAspect="1" noChangeArrowheads="1"/>
          </p:cNvPicPr>
          <p:nvPr>
            <p:ph idx="1"/>
          </p:nvPr>
        </p:nvPicPr>
        <p:blipFill>
          <a:blip r:embed="rId3">
            <a:extLst>
              <a:ext uri="{28A0092B-C50C-407E-A947-70E740481C1C}">
                <a14:useLocalDpi xmlns="" xmlns:a14="http://schemas.microsoft.com/office/drawing/2010/main" val="0"/>
              </a:ext>
            </a:extLst>
          </a:blip>
          <a:srcRect/>
          <a:stretch>
            <a:fillRect/>
          </a:stretch>
        </p:blipFill>
        <p:spPr bwMode="auto">
          <a:xfrm>
            <a:off x="1187624" y="1412776"/>
            <a:ext cx="6984776" cy="5243826"/>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38546007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Grp="1" noChangeAspect="1" noChangeArrowheads="1"/>
          </p:cNvPicPr>
          <p:nvPr>
            <p:ph idx="1"/>
          </p:nvPr>
        </p:nvPicPr>
        <p:blipFill>
          <a:blip r:embed="rId3"/>
          <a:srcRect/>
          <a:stretch>
            <a:fillRect/>
          </a:stretch>
        </p:blipFill>
        <p:spPr bwMode="auto">
          <a:xfrm>
            <a:off x="395536" y="548680"/>
            <a:ext cx="8496944" cy="5366882"/>
          </a:xfrm>
          <a:prstGeom prst="rect">
            <a:avLst/>
          </a:prstGeom>
          <a:noFill/>
          <a:ln w="9525">
            <a:noFill/>
            <a:miter lim="800000"/>
            <a:headEnd/>
            <a:tailEnd/>
          </a:ln>
          <a:effectLst/>
        </p:spPr>
      </p:pic>
    </p:spTree>
    <p:extLst>
      <p:ext uri="{BB962C8B-B14F-4D97-AF65-F5344CB8AC3E}">
        <p14:creationId xmlns="" xmlns:p14="http://schemas.microsoft.com/office/powerpoint/2010/main" val="196727263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kumimoji="1" lang="en-US" altLang="ja-JP" dirty="0" smtClean="0"/>
              <a:t>What</a:t>
            </a:r>
            <a:r>
              <a:rPr lang="ja-JP" altLang="en-US" dirty="0" smtClean="0"/>
              <a:t>  </a:t>
            </a:r>
            <a:r>
              <a:rPr lang="en-US" altLang="ja-JP" dirty="0" smtClean="0"/>
              <a:t>is  </a:t>
            </a:r>
            <a:r>
              <a:rPr lang="en-US" dirty="0" smtClean="0"/>
              <a:t>biomass fuel?</a:t>
            </a:r>
            <a:endParaRPr kumimoji="1" lang="ja-JP" altLang="en-US" dirty="0"/>
          </a:p>
        </p:txBody>
      </p:sp>
      <p:pic>
        <p:nvPicPr>
          <p:cNvPr id="6" name="Picture 2"/>
          <p:cNvPicPr>
            <a:picLocks noGrp="1" noChangeAspect="1" noChangeArrowheads="1"/>
          </p:cNvPicPr>
          <p:nvPr>
            <p:ph idx="1"/>
          </p:nvPr>
        </p:nvPicPr>
        <p:blipFill>
          <a:blip r:embed="rId3"/>
          <a:srcRect/>
          <a:stretch>
            <a:fillRect/>
          </a:stretch>
        </p:blipFill>
        <p:spPr bwMode="auto">
          <a:xfrm>
            <a:off x="1547664" y="1340768"/>
            <a:ext cx="6192688" cy="5102362"/>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043890" cy="868346"/>
          </a:xfrm>
        </p:spPr>
        <p:txBody>
          <a:bodyPr>
            <a:noAutofit/>
          </a:bodyPr>
          <a:lstStyle/>
          <a:p>
            <a:r>
              <a:rPr lang="en-US" sz="8000" dirty="0" smtClean="0"/>
              <a:t>materials</a:t>
            </a:r>
            <a:endParaRPr kumimoji="1" lang="ja-JP" altLang="en-US" sz="8000" dirty="0"/>
          </a:p>
        </p:txBody>
      </p:sp>
      <p:pic>
        <p:nvPicPr>
          <p:cNvPr id="4" name="Picture 2" descr="G:\小麦.jpg"/>
          <p:cNvPicPr>
            <a:picLocks noGrp="1" noChangeAspect="1" noChangeArrowheads="1"/>
          </p:cNvPicPr>
          <p:nvPr>
            <p:ph idx="1"/>
          </p:nvPr>
        </p:nvPicPr>
        <p:blipFill>
          <a:blip r:embed="rId3">
            <a:extLst>
              <a:ext uri="{28A0092B-C50C-407E-A947-70E740481C1C}">
                <a14:useLocalDpi xmlns="" xmlns:a14="http://schemas.microsoft.com/office/drawing/2010/main" val="0"/>
              </a:ext>
            </a:extLst>
          </a:blip>
          <a:srcRect/>
          <a:stretch>
            <a:fillRect/>
          </a:stretch>
        </p:blipFill>
        <p:spPr bwMode="auto">
          <a:xfrm>
            <a:off x="323528" y="1196752"/>
            <a:ext cx="3888432" cy="2688481"/>
          </a:xfrm>
          <a:prstGeom prst="rect">
            <a:avLst/>
          </a:prstGeom>
          <a:ln>
            <a:noFill/>
          </a:ln>
          <a:effectLst>
            <a:softEdge rad="112500"/>
          </a:effectLst>
          <a:extLst>
            <a:ext uri="{909E8E84-426E-40DD-AFC4-6F175D3DCCD1}">
              <a14:hiddenFill xmlns="" xmlns:a14="http://schemas.microsoft.com/office/drawing/2010/main">
                <a:solidFill>
                  <a:srgbClr val="FFFFFF"/>
                </a:solidFill>
              </a14:hiddenFill>
            </a:ext>
          </a:extLst>
        </p:spPr>
      </p:pic>
      <p:pic>
        <p:nvPicPr>
          <p:cNvPr id="2051" name="Picture 3" descr="G:\とうもろこし.jpg"/>
          <p:cNvPicPr>
            <a:picLocks noChangeAspect="1" noChangeArrowheads="1"/>
          </p:cNvPicPr>
          <p:nvPr/>
        </p:nvPicPr>
        <p:blipFill>
          <a:blip r:embed="rId4">
            <a:extLst>
              <a:ext uri="{28A0092B-C50C-407E-A947-70E740481C1C}">
                <a14:useLocalDpi xmlns="" xmlns:a14="http://schemas.microsoft.com/office/drawing/2010/main" val="0"/>
              </a:ext>
            </a:extLst>
          </a:blip>
          <a:srcRect/>
          <a:stretch>
            <a:fillRect/>
          </a:stretch>
        </p:blipFill>
        <p:spPr bwMode="auto">
          <a:xfrm>
            <a:off x="2883006" y="3717032"/>
            <a:ext cx="3476104" cy="2607078"/>
          </a:xfrm>
          <a:prstGeom prst="rect">
            <a:avLst/>
          </a:prstGeom>
          <a:ln>
            <a:noFill/>
          </a:ln>
          <a:effectLst>
            <a:softEdge rad="112500"/>
          </a:effectLst>
          <a:extLst>
            <a:ext uri="{909E8E84-426E-40DD-AFC4-6F175D3DCCD1}">
              <a14:hiddenFill xmlns="" xmlns:a14="http://schemas.microsoft.com/office/drawing/2010/main">
                <a:solidFill>
                  <a:srgbClr val="FFFFFF"/>
                </a:solidFill>
              </a14:hiddenFill>
            </a:ext>
          </a:extLst>
        </p:spPr>
      </p:pic>
      <p:pic>
        <p:nvPicPr>
          <p:cNvPr id="2052" name="Picture 4" descr="G:\サトウキビ１.jpg"/>
          <p:cNvPicPr>
            <a:picLocks noChangeAspect="1" noChangeArrowheads="1"/>
          </p:cNvPicPr>
          <p:nvPr/>
        </p:nvPicPr>
        <p:blipFill>
          <a:blip r:embed="rId5">
            <a:extLst>
              <a:ext uri="{28A0092B-C50C-407E-A947-70E740481C1C}">
                <a14:useLocalDpi xmlns="" xmlns:a14="http://schemas.microsoft.com/office/drawing/2010/main" val="0"/>
              </a:ext>
            </a:extLst>
          </a:blip>
          <a:srcRect/>
          <a:stretch>
            <a:fillRect/>
          </a:stretch>
        </p:blipFill>
        <p:spPr bwMode="auto">
          <a:xfrm>
            <a:off x="5004048" y="1196752"/>
            <a:ext cx="3822781" cy="2671384"/>
          </a:xfrm>
          <a:prstGeom prst="rect">
            <a:avLst/>
          </a:prstGeom>
          <a:ln>
            <a:noFill/>
          </a:ln>
          <a:effectLst>
            <a:softEdge rad="112500"/>
          </a:effectLst>
          <a:extLst>
            <a:ext uri="{909E8E84-426E-40DD-AFC4-6F175D3DCCD1}">
              <a14:hiddenFill xmlns="" xmlns:a14="http://schemas.microsoft.com/office/drawing/2010/main">
                <a:solidFill>
                  <a:srgbClr val="FFFFFF"/>
                </a:solidFill>
              </a14:hiddenFill>
            </a:ext>
          </a:extLst>
        </p:spPr>
      </p:pic>
      <p:sp>
        <p:nvSpPr>
          <p:cNvPr id="3" name="テキスト ボックス 2"/>
          <p:cNvSpPr txBox="1"/>
          <p:nvPr/>
        </p:nvSpPr>
        <p:spPr>
          <a:xfrm>
            <a:off x="4067944" y="6150114"/>
            <a:ext cx="1427106" cy="707886"/>
          </a:xfrm>
          <a:prstGeom prst="rect">
            <a:avLst/>
          </a:prstGeom>
          <a:noFill/>
        </p:spPr>
        <p:txBody>
          <a:bodyPr wrap="square" rtlCol="0">
            <a:spAutoFit/>
          </a:bodyPr>
          <a:lstStyle/>
          <a:p>
            <a:r>
              <a:rPr kumimoji="1" lang="en-US" altLang="ja-JP" sz="4000" dirty="0" smtClean="0"/>
              <a:t>corn</a:t>
            </a:r>
            <a:endParaRPr kumimoji="1" lang="ja-JP" altLang="en-US" sz="4000" dirty="0"/>
          </a:p>
        </p:txBody>
      </p:sp>
      <p:sp>
        <p:nvSpPr>
          <p:cNvPr id="5" name="テキスト ボックス 4"/>
          <p:cNvSpPr txBox="1"/>
          <p:nvPr/>
        </p:nvSpPr>
        <p:spPr>
          <a:xfrm>
            <a:off x="762109" y="3717032"/>
            <a:ext cx="1656184" cy="707886"/>
          </a:xfrm>
          <a:prstGeom prst="rect">
            <a:avLst/>
          </a:prstGeom>
          <a:noFill/>
        </p:spPr>
        <p:txBody>
          <a:bodyPr wrap="square" rtlCol="0">
            <a:spAutoFit/>
          </a:bodyPr>
          <a:lstStyle/>
          <a:p>
            <a:r>
              <a:rPr lang="en-US" altLang="ja-JP" sz="4000" dirty="0" smtClean="0"/>
              <a:t>wheat</a:t>
            </a:r>
            <a:endParaRPr kumimoji="1" lang="ja-JP" altLang="en-US" sz="4000" dirty="0"/>
          </a:p>
        </p:txBody>
      </p:sp>
      <p:sp>
        <p:nvSpPr>
          <p:cNvPr id="6" name="テキスト ボックス 5"/>
          <p:cNvSpPr txBox="1"/>
          <p:nvPr/>
        </p:nvSpPr>
        <p:spPr>
          <a:xfrm>
            <a:off x="6588224" y="3778587"/>
            <a:ext cx="2784890" cy="646331"/>
          </a:xfrm>
          <a:prstGeom prst="rect">
            <a:avLst/>
          </a:prstGeom>
          <a:noFill/>
        </p:spPr>
        <p:txBody>
          <a:bodyPr wrap="square" rtlCol="0">
            <a:spAutoFit/>
          </a:bodyPr>
          <a:lstStyle/>
          <a:p>
            <a:r>
              <a:rPr lang="en-US" altLang="ja-JP" sz="3600" dirty="0" smtClean="0"/>
              <a:t>Sugar cane</a:t>
            </a:r>
            <a:endParaRPr kumimoji="1" lang="ja-JP" altLang="en-US" sz="3600" dirty="0"/>
          </a:p>
        </p:txBody>
      </p:sp>
      <p:pic>
        <p:nvPicPr>
          <p:cNvPr id="9" name="Picture 5" descr="G:\サトウキビ２.jpg"/>
          <p:cNvPicPr>
            <a:picLocks noChangeAspect="1" noChangeArrowheads="1"/>
          </p:cNvPicPr>
          <p:nvPr/>
        </p:nvPicPr>
        <p:blipFill>
          <a:blip r:embed="rId6">
            <a:extLst>
              <a:ext uri="{28A0092B-C50C-407E-A947-70E740481C1C}">
                <a14:useLocalDpi xmlns="" xmlns:a14="http://schemas.microsoft.com/office/drawing/2010/main" val="0"/>
              </a:ext>
            </a:extLst>
          </a:blip>
          <a:srcRect/>
          <a:stretch>
            <a:fillRect/>
          </a:stretch>
        </p:blipFill>
        <p:spPr bwMode="auto">
          <a:xfrm>
            <a:off x="7402662" y="642918"/>
            <a:ext cx="1741338" cy="1158781"/>
          </a:xfrm>
          <a:prstGeom prst="ellipse">
            <a:avLst/>
          </a:prstGeom>
          <a:ln>
            <a:noFill/>
          </a:ln>
          <a:effectLst>
            <a:softEdge rad="112500"/>
          </a:effectLst>
          <a:extLst>
            <a:ext uri="{909E8E84-426E-40DD-AFC4-6F175D3DCCD1}">
              <a14:hiddenFill xmlns=""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altLang="ja-JP" dirty="0" smtClean="0"/>
              <a:t>For  biomass fuel  …</a:t>
            </a:r>
            <a:endParaRPr kumimoji="1" lang="ja-JP" altLang="en-US" dirty="0"/>
          </a:p>
        </p:txBody>
      </p:sp>
      <p:pic>
        <p:nvPicPr>
          <p:cNvPr id="18434" name="Picture 2" descr="http://www.ecool.jp/news/images/e_adb11_1112_002_s.jpg"/>
          <p:cNvPicPr>
            <a:picLocks noChangeAspect="1" noChangeArrowheads="1"/>
          </p:cNvPicPr>
          <p:nvPr/>
        </p:nvPicPr>
        <p:blipFill>
          <a:blip r:embed="rId3"/>
          <a:srcRect/>
          <a:stretch>
            <a:fillRect/>
          </a:stretch>
        </p:blipFill>
        <p:spPr bwMode="auto">
          <a:xfrm>
            <a:off x="1142976" y="1643050"/>
            <a:ext cx="6643734" cy="4418085"/>
          </a:xfrm>
          <a:prstGeom prst="rect">
            <a:avLst/>
          </a:prstGeom>
          <a:noFill/>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altLang="ja-JP" dirty="0" smtClean="0"/>
              <a:t>For  biomass fuel  …</a:t>
            </a:r>
            <a:endParaRPr kumimoji="1" lang="ja-JP" altLang="en-US" dirty="0"/>
          </a:p>
        </p:txBody>
      </p:sp>
      <p:pic>
        <p:nvPicPr>
          <p:cNvPr id="8" name="コンテンツ プレースホルダ 7" descr="untitled.bmp"/>
          <p:cNvPicPr>
            <a:picLocks noGrp="1" noChangeAspect="1"/>
          </p:cNvPicPr>
          <p:nvPr>
            <p:ph idx="1"/>
          </p:nvPr>
        </p:nvPicPr>
        <p:blipFill>
          <a:blip r:embed="rId3"/>
          <a:stretch>
            <a:fillRect/>
          </a:stretch>
        </p:blipFill>
        <p:spPr>
          <a:xfrm>
            <a:off x="1524000" y="1710531"/>
            <a:ext cx="6096000" cy="4305300"/>
          </a:xfrm>
        </p:spPr>
      </p:pic>
      <p:sp>
        <p:nvSpPr>
          <p:cNvPr id="19458" name="AutoShape 2" descr="http://ord.yahoo.co.jp/o/image/SIG=12v23c758/EXP=1355541804;_ylc=X3IDMgRmc3QDMARpZHgDMARvaWQDQU5kOUdjUTlsOHdkcFB3OUFpQkFtRUxpUVRub0RLemVFWklrSEhvTmFxVEtmdDBfZ014ZTNrV195SXIwTFNzBHADNXFPdTVwNlg1THlRNW82aARwb3MDMTExBHNlYwNzaHcEc2xrA3Jp/*-http%3A/www.greenpeace.org/japan/community_images/92/187492/17368_33634.jpg"/>
          <p:cNvSpPr>
            <a:spLocks noChangeAspect="1" noChangeArrowheads="1"/>
          </p:cNvSpPr>
          <p:nvPr/>
        </p:nvSpPr>
        <p:spPr bwMode="auto">
          <a:xfrm>
            <a:off x="63500" y="-136525"/>
            <a:ext cx="5857875" cy="4133850"/>
          </a:xfrm>
          <a:prstGeom prst="rect">
            <a:avLst/>
          </a:prstGeom>
          <a:noFill/>
        </p:spPr>
        <p:txBody>
          <a:bodyPr vert="horz" wrap="square" lIns="91440" tIns="45720" rIns="91440" bIns="45720" numCol="1" anchor="t" anchorCtr="0" compatLnSpc="1">
            <a:prstTxWarp prst="textNoShape">
              <a:avLst/>
            </a:prstTxWarp>
          </a:bodyPr>
          <a:lstStyle/>
          <a:p>
            <a:endParaRPr lang="ja-JP" altLang="en-US"/>
          </a:p>
        </p:txBody>
      </p:sp>
      <p:sp>
        <p:nvSpPr>
          <p:cNvPr id="19460" name="AutoShape 4" descr="http://ord.yahoo.co.jp/o/image/SIG=12v23c758/EXP=1355541804;_ylc=X3IDMgRmc3QDMARpZHgDMARvaWQDQU5kOUdjUTlsOHdkcFB3OUFpQkFtRUxpUVRub0RLemVFWklrSEhvTmFxVEtmdDBfZ014ZTNrV195SXIwTFNzBHADNXFPdTVwNlg1THlRNW82aARwb3MDMTExBHNlYwNzaHcEc2xrA3Jp/*-http%3A/www.greenpeace.org/japan/community_images/92/187492/17368_33634.jpg"/>
          <p:cNvSpPr>
            <a:spLocks noChangeAspect="1" noChangeArrowheads="1"/>
          </p:cNvSpPr>
          <p:nvPr/>
        </p:nvSpPr>
        <p:spPr bwMode="auto">
          <a:xfrm>
            <a:off x="63500" y="-136525"/>
            <a:ext cx="5857875" cy="4133850"/>
          </a:xfrm>
          <a:prstGeom prst="rect">
            <a:avLst/>
          </a:prstGeom>
          <a:noFill/>
        </p:spPr>
        <p:txBody>
          <a:bodyPr vert="horz" wrap="square" lIns="91440" tIns="45720" rIns="91440" bIns="45720" numCol="1" anchor="t" anchorCtr="0" compatLnSpc="1">
            <a:prstTxWarp prst="textNoShape">
              <a:avLst/>
            </a:prstTxWarp>
          </a:bodyPr>
          <a:lstStyle/>
          <a:p>
            <a:endParaRPr lang="ja-JP" altLang="en-US"/>
          </a:p>
        </p:txBody>
      </p:sp>
      <p:sp>
        <p:nvSpPr>
          <p:cNvPr id="19462" name="AutoShape 6" descr="http://ord.yahoo.co.jp/o/image/SIG=12v23c758/EXP=1355541804;_ylc=X3IDMgRmc3QDMARpZHgDMARvaWQDQU5kOUdjUTlsOHdkcFB3OUFpQkFtRUxpUVRub0RLemVFWklrSEhvTmFxVEtmdDBfZ014ZTNrV195SXIwTFNzBHADNXFPdTVwNlg1THlRNW82aARwb3MDMTExBHNlYwNzaHcEc2xrA3Jp/*-http%3A/www.greenpeace.org/japan/community_images/92/187492/17368_33634.jpg"/>
          <p:cNvSpPr>
            <a:spLocks noChangeAspect="1" noChangeArrowheads="1"/>
          </p:cNvSpPr>
          <p:nvPr/>
        </p:nvSpPr>
        <p:spPr bwMode="auto">
          <a:xfrm>
            <a:off x="63500" y="-136525"/>
            <a:ext cx="5857875" cy="4133850"/>
          </a:xfrm>
          <a:prstGeom prst="rect">
            <a:avLst/>
          </a:prstGeom>
          <a:noFill/>
        </p:spPr>
        <p:txBody>
          <a:bodyPr vert="horz" wrap="square" lIns="91440" tIns="45720" rIns="91440" bIns="45720" numCol="1" anchor="t" anchorCtr="0" compatLnSpc="1">
            <a:prstTxWarp prst="textNoShape">
              <a:avLst/>
            </a:prstTxWarp>
          </a:bodyPr>
          <a:lstStyle/>
          <a:p>
            <a:endParaRPr lang="ja-JP" altLang="en-US"/>
          </a:p>
        </p:txBody>
      </p:sp>
      <p:sp>
        <p:nvSpPr>
          <p:cNvPr id="19464" name="AutoShape 8" descr="http://ord.yahoo.co.jp/o/image/SIG=12v23c758/EXP=1355541804;_ylc=X3IDMgRmc3QDMARpZHgDMARvaWQDQU5kOUdjUTlsOHdkcFB3OUFpQkFtRUxpUVRub0RLemVFWklrSEhvTmFxVEtmdDBfZ014ZTNrV195SXIwTFNzBHADNXFPdTVwNlg1THlRNW82aARwb3MDMTExBHNlYwNzaHcEc2xrA3Jp/*-http%3A/www.greenpeace.org/japan/community_images/92/187492/17368_33634.jpg"/>
          <p:cNvSpPr>
            <a:spLocks noChangeAspect="1" noChangeArrowheads="1"/>
          </p:cNvSpPr>
          <p:nvPr/>
        </p:nvSpPr>
        <p:spPr bwMode="auto">
          <a:xfrm>
            <a:off x="63500" y="-136525"/>
            <a:ext cx="6096000" cy="4305300"/>
          </a:xfrm>
          <a:prstGeom prst="rect">
            <a:avLst/>
          </a:prstGeom>
          <a:noFill/>
        </p:spPr>
        <p:txBody>
          <a:bodyPr vert="horz" wrap="square" lIns="91440" tIns="45720" rIns="91440" bIns="45720" numCol="1" anchor="t" anchorCtr="0" compatLnSpc="1">
            <a:prstTxWarp prst="textNoShape">
              <a:avLst/>
            </a:prstTxWarp>
          </a:bodyPr>
          <a:lstStyle/>
          <a:p>
            <a:endParaRPr lang="ja-JP" altLang="en-US"/>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en-US" altLang="ja-JP" sz="6000" dirty="0" smtClean="0"/>
              <a:t>biomass fuel </a:t>
            </a:r>
            <a:endParaRPr kumimoji="1" lang="ja-JP" altLang="en-US" sz="6000" dirty="0"/>
          </a:p>
        </p:txBody>
      </p:sp>
      <p:pic>
        <p:nvPicPr>
          <p:cNvPr id="4" name="Picture 3" descr="G:\油.jpg"/>
          <p:cNvPicPr>
            <a:picLocks noChangeAspect="1" noChangeArrowheads="1"/>
          </p:cNvPicPr>
          <p:nvPr/>
        </p:nvPicPr>
        <p:blipFill>
          <a:blip r:embed="rId3">
            <a:extLst>
              <a:ext uri="{28A0092B-C50C-407E-A947-70E740481C1C}">
                <a14:useLocalDpi xmlns="" xmlns:a14="http://schemas.microsoft.com/office/drawing/2010/main" val="0"/>
              </a:ext>
            </a:extLst>
          </a:blip>
          <a:srcRect/>
          <a:stretch>
            <a:fillRect/>
          </a:stretch>
        </p:blipFill>
        <p:spPr bwMode="auto">
          <a:xfrm>
            <a:off x="1244534" y="1628800"/>
            <a:ext cx="6696744" cy="5123709"/>
          </a:xfrm>
          <a:prstGeom prst="rect">
            <a:avLst/>
          </a:prstGeom>
          <a:ln>
            <a:noFill/>
          </a:ln>
          <a:effectLst>
            <a:softEdge rad="112500"/>
          </a:effectLst>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3764049063"/>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278</TotalTime>
  <Words>751</Words>
  <Application>Microsoft Office PowerPoint</Application>
  <PresentationFormat>画面に合わせる (4:3)</PresentationFormat>
  <Paragraphs>98</Paragraphs>
  <Slides>17</Slides>
  <Notes>17</Notes>
  <HiddenSlides>0</HiddenSlides>
  <MMClips>0</MMClips>
  <ScaleCrop>false</ScaleCrop>
  <HeadingPairs>
    <vt:vector size="4" baseType="variant">
      <vt:variant>
        <vt:lpstr>テーマ</vt:lpstr>
      </vt:variant>
      <vt:variant>
        <vt:i4>2</vt:i4>
      </vt:variant>
      <vt:variant>
        <vt:lpstr>スライド タイトル</vt:lpstr>
      </vt:variant>
      <vt:variant>
        <vt:i4>17</vt:i4>
      </vt:variant>
    </vt:vector>
  </HeadingPairs>
  <TitlesOfParts>
    <vt:vector size="19" baseType="lpstr">
      <vt:lpstr>Office テーマ</vt:lpstr>
      <vt:lpstr>1_Office テーマ</vt:lpstr>
      <vt:lpstr>スライド 1</vt:lpstr>
      <vt:lpstr>Trees  are  decreasing</vt:lpstr>
      <vt:lpstr>Creature…</vt:lpstr>
      <vt:lpstr>スライド 4</vt:lpstr>
      <vt:lpstr>What  is  biomass fuel?</vt:lpstr>
      <vt:lpstr>materials</vt:lpstr>
      <vt:lpstr>For  biomass fuel  …</vt:lpstr>
      <vt:lpstr>For  biomass fuel  …</vt:lpstr>
      <vt:lpstr>biomass fuel </vt:lpstr>
      <vt:lpstr>Advantages of biomass fuel </vt:lpstr>
      <vt:lpstr>Demerit of biomass fuel </vt:lpstr>
      <vt:lpstr>Trees</vt:lpstr>
      <vt:lpstr>Advantages of　trees</vt:lpstr>
      <vt:lpstr>Demerit of trees…?</vt:lpstr>
      <vt:lpstr>Trees are important…!?</vt:lpstr>
      <vt:lpstr>We think that we have to…</vt:lpstr>
      <vt:lpstr> Do you think that which is important?</vt:lpstr>
    </vt:vector>
  </TitlesOfParts>
  <Company>FJ-WORK</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スライド 1</dc:title>
  <dc:creator>fsl</dc:creator>
  <cp:lastModifiedBy>fsl</cp:lastModifiedBy>
  <cp:revision>26</cp:revision>
  <dcterms:created xsi:type="dcterms:W3CDTF">2012-12-11T05:55:39Z</dcterms:created>
  <dcterms:modified xsi:type="dcterms:W3CDTF">2012-12-18T10:09:03Z</dcterms:modified>
</cp:coreProperties>
</file>